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Default Extension="bin" ContentType="application/vnd.openxmlformats-officedocument.oleObject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emf" ContentType="image/x-emf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Default Extension="fntdata" ContentType="application/x-fontdata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79" r:id="rId1"/>
  </p:sldMasterIdLst>
  <p:notesMasterIdLst>
    <p:notesMasterId r:id="rId12"/>
  </p:notesMasterIdLst>
  <p:handoutMasterIdLst>
    <p:handoutMasterId r:id="rId13"/>
  </p:handoutMasterIdLst>
  <p:sldIdLst>
    <p:sldId id="256" r:id="rId2"/>
    <p:sldId id="257" r:id="rId3"/>
    <p:sldId id="267" r:id="rId4"/>
    <p:sldId id="268" r:id="rId5"/>
    <p:sldId id="269" r:id="rId6"/>
    <p:sldId id="270" r:id="rId7"/>
    <p:sldId id="271" r:id="rId8"/>
    <p:sldId id="273" r:id="rId9"/>
    <p:sldId id="272" r:id="rId10"/>
    <p:sldId id="274" r:id="rId11"/>
  </p:sldIdLst>
  <p:sldSz cx="10160000" cy="5715000"/>
  <p:notesSz cx="6858000" cy="9144000"/>
  <p:embeddedFontLst>
    <p:embeddedFont>
      <p:font typeface="Tahoma" pitchFamily="34" charset="0"/>
      <p:regular r:id="rId14"/>
      <p:bold r:id="rId15"/>
    </p:embeddedFont>
    <p:embeddedFont>
      <p:font typeface="Calibri" pitchFamily="34" charset="0"/>
      <p:regular r:id="rId16"/>
      <p:bold r:id="rId17"/>
      <p:italic r:id="rId18"/>
      <p:boldItalic r:id="rId19"/>
    </p:embeddedFont>
  </p:embeddedFontLst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</p:showPr>
  <p:clrMru>
    <a:srgbClr val="FAD5E5"/>
    <a:srgbClr val="00AAAD"/>
    <a:srgbClr val="004071"/>
    <a:srgbClr val="FFEBF7"/>
    <a:srgbClr val="A8ADC4"/>
    <a:srgbClr val="5B5E75"/>
    <a:srgbClr val="E90081"/>
    <a:srgbClr val="60607D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4994" autoAdjust="0"/>
    <p:restoredTop sz="96355" autoAdjust="0"/>
  </p:normalViewPr>
  <p:slideViewPr>
    <p:cSldViewPr snapToObjects="1">
      <p:cViewPr varScale="1">
        <p:scale>
          <a:sx n="85" d="100"/>
          <a:sy n="85" d="100"/>
        </p:scale>
        <p:origin x="-90" y="-2358"/>
      </p:cViewPr>
      <p:guideLst>
        <p:guide orient="horz" pos="3123"/>
        <p:guide pos="176"/>
        <p:guide pos="6224"/>
        <p:guide pos="177"/>
        <p:guide pos="320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Objects="1">
      <p:cViewPr varScale="1">
        <p:scale>
          <a:sx n="84" d="100"/>
          <a:sy n="84" d="100"/>
        </p:scale>
        <p:origin x="3828" y="102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18" Type="http://schemas.openxmlformats.org/officeDocument/2006/relationships/font" Target="fonts/font5.fntdata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font" Target="fonts/font4.fntdata"/><Relationship Id="rId2" Type="http://schemas.openxmlformats.org/officeDocument/2006/relationships/slide" Target="slides/slide1.xml"/><Relationship Id="rId16" Type="http://schemas.openxmlformats.org/officeDocument/2006/relationships/font" Target="fonts/font3.fntdata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font" Target="fonts/font2.fntdata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font" Target="fonts/font6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1.fntdata"/><Relationship Id="rId22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anose="020F0502020204030204" pitchFamily="34" charset="0"/>
                <a:cs typeface="+mn-cs"/>
              </a:defRPr>
            </a:lvl1pPr>
          </a:lstStyle>
          <a:p>
            <a:pPr>
              <a:defRPr/>
            </a:pPr>
            <a:fld id="{65219B3B-3579-4F70-AD83-A96AFFE0F257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Образ слайда 7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Образ слайда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4338" name="Заметки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400550"/>
            <a:ext cx="5486400" cy="360045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14339" name="Номер слайда 3"/>
          <p:cNvSpPr>
            <a:spLocks noGrp="1" noChangeArrowheads="1"/>
          </p:cNvSpPr>
          <p:nvPr>
            <p:ph type="sldNum" sz="quarter" idx="4294967295"/>
          </p:nvPr>
        </p:nvSpPr>
        <p:spPr bwMode="auto">
          <a:xfrm>
            <a:off x="3884613" y="8685213"/>
            <a:ext cx="2971800" cy="458787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BA0E367E-147C-4606-9105-D01D3F32CE86}" type="slidenum">
              <a:rPr lang="ru-RU" altLang="ru-RU">
                <a:latin typeface="Calibri" pitchFamily="34" charset="0"/>
              </a:rPr>
              <a:pPr/>
              <a:t>1</a:t>
            </a:fld>
            <a:endParaRPr lang="ru-RU" altLang="ru-RU">
              <a:latin typeface="Calibri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 descr="Conf_20260828_Presentation_light-01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0153650" cy="5724525"/>
          </a:xfrm>
          <a:prstGeom prst="rect">
            <a:avLst/>
          </a:prstGeom>
          <a:noFill/>
        </p:spPr>
      </p:pic>
      <p:sp>
        <p:nvSpPr>
          <p:cNvPr id="16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183456" y="3861673"/>
            <a:ext cx="9793088" cy="1156067"/>
          </a:xfrm>
          <a:prstGeom prst="rect">
            <a:avLst/>
          </a:prstGeom>
        </p:spPr>
        <p:txBody>
          <a:bodyPr anchor="ctr"/>
          <a:lstStyle>
            <a:lvl1pPr marL="0" indent="0" algn="ctr">
              <a:buSzTx/>
              <a:buFontTx/>
              <a:buNone/>
              <a:defRPr lang="en-US" sz="2800" b="0" i="0" kern="1200" noProof="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ru-RU" noProof="0" dirty="0"/>
              <a:t>Образец подзаголовка</a:t>
            </a:r>
            <a:endParaRPr lang="en-US" noProof="0" dirty="0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183456" y="2349505"/>
            <a:ext cx="9793088" cy="1368152"/>
          </a:xfrm>
          <a:noFill/>
        </p:spPr>
        <p:txBody>
          <a:bodyPr/>
          <a:lstStyle>
            <a:lvl1pPr>
              <a:defRPr sz="3800" b="1">
                <a:solidFill>
                  <a:schemeClr val="bg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93673"/>
            <a:ext cx="10160000" cy="540000"/>
          </a:xfrm>
          <a:prstGeom prst="rect">
            <a:avLst/>
          </a:prstGeom>
        </p:spPr>
        <p:txBody>
          <a:bodyPr/>
          <a:lstStyle>
            <a:lvl1pPr>
              <a:defRPr lang="en-US" dirty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78695" y="907522"/>
            <a:ext cx="9602611" cy="4398251"/>
          </a:xfrm>
          <a:prstGeom prst="rect">
            <a:avLst/>
          </a:prstGeom>
        </p:spPr>
        <p:txBody>
          <a:bodyPr/>
          <a:lstStyle>
            <a:lvl1pPr marL="253986" indent="-253986">
              <a:buFont typeface="Arial" panose="020B0604020202020204" pitchFamily="34" charset="0"/>
              <a:buChar char="•"/>
              <a:defRPr lang="ru-RU" dirty="0"/>
            </a:lvl1pPr>
            <a:lvl2pPr marL="761961" indent="-253986">
              <a:buFont typeface="Arial" panose="020B0604020202020204" pitchFamily="34" charset="0"/>
              <a:buChar char="•"/>
              <a:defRPr lang="ru-RU" dirty="0"/>
            </a:lvl2pPr>
            <a:lvl3pPr marL="1269936" indent="-253986">
              <a:buFont typeface="Arial" panose="020B0604020202020204" pitchFamily="34" charset="0"/>
              <a:buChar char="•"/>
              <a:defRPr lang="ru-RU" dirty="0"/>
            </a:lvl3pPr>
            <a:lvl4pPr marL="1777911" indent="-253986">
              <a:buFont typeface="Arial" panose="020B0604020202020204" pitchFamily="34" charset="0"/>
              <a:buChar char="•"/>
              <a:defRPr lang="ru-RU" dirty="0"/>
            </a:lvl4pPr>
            <a:lvl5pPr marL="2285885" indent="-253986">
              <a:buFont typeface="Arial" panose="020B0604020202020204" pitchFamily="34" charset="0"/>
              <a:buChar char="•"/>
              <a:defRPr lang="en-US" dirty="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93673"/>
            <a:ext cx="10160000" cy="540000"/>
          </a:xfrm>
          <a:prstGeom prst="rect">
            <a:avLst/>
          </a:prstGeom>
        </p:spPr>
        <p:txBody>
          <a:bodyPr/>
          <a:lstStyle>
            <a:lvl1pPr>
              <a:defRPr lang="en-US" dirty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78698" y="907521"/>
            <a:ext cx="4737806" cy="4326243"/>
          </a:xfrm>
          <a:prstGeom prst="rect">
            <a:avLst/>
          </a:prstGeom>
        </p:spPr>
        <p:txBody>
          <a:bodyPr/>
          <a:lstStyle>
            <a:lvl1pPr>
              <a:defRPr lang="ru-RU" dirty="0"/>
            </a:lvl1pPr>
            <a:lvl2pPr>
              <a:defRPr lang="ru-RU" dirty="0"/>
            </a:lvl2pPr>
            <a:lvl3pPr>
              <a:defRPr lang="ru-RU" dirty="0"/>
            </a:lvl3pPr>
            <a:lvl4pPr>
              <a:defRPr lang="ru-RU" dirty="0"/>
            </a:lvl4pPr>
            <a:lvl5pPr>
              <a:defRPr lang="en-US" dirty="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3503" y="907520"/>
            <a:ext cx="4737806" cy="432624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93673"/>
            <a:ext cx="10160000" cy="540000"/>
          </a:xfrm>
          <a:prstGeom prst="rect">
            <a:avLst/>
          </a:prstGeom>
        </p:spPr>
        <p:txBody>
          <a:bodyPr/>
          <a:lstStyle>
            <a:lvl1pPr>
              <a:defRPr lang="en-US" dirty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78698" y="936628"/>
            <a:ext cx="4719286" cy="489479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2778" b="1" cap="all" baseline="0">
                <a:solidFill>
                  <a:schemeClr val="accent1"/>
                </a:solidFill>
                <a:latin typeface="+mj-lt"/>
              </a:defRPr>
            </a:lvl1pPr>
            <a:lvl2pPr marL="507975" indent="0">
              <a:buNone/>
              <a:defRPr sz="2222" b="1"/>
            </a:lvl2pPr>
            <a:lvl3pPr marL="1015950" indent="0">
              <a:buNone/>
              <a:defRPr sz="2000" b="1"/>
            </a:lvl3pPr>
            <a:lvl4pPr marL="1523924" indent="0">
              <a:buNone/>
              <a:defRPr sz="1778" b="1"/>
            </a:lvl4pPr>
            <a:lvl5pPr marL="2031899" indent="0">
              <a:buNone/>
              <a:defRPr sz="1778" b="1"/>
            </a:lvl5pPr>
            <a:lvl6pPr marL="2539873" indent="0">
              <a:buNone/>
              <a:defRPr sz="1778" b="1"/>
            </a:lvl6pPr>
            <a:lvl7pPr marL="3047848" indent="0">
              <a:buNone/>
              <a:defRPr sz="1778" b="1"/>
            </a:lvl7pPr>
            <a:lvl8pPr marL="3555822" indent="0">
              <a:buNone/>
              <a:defRPr sz="1778" b="1"/>
            </a:lvl8pPr>
            <a:lvl9pPr marL="4063797" indent="0">
              <a:buNone/>
              <a:defRPr sz="1778" b="1"/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78698" y="1561356"/>
            <a:ext cx="4719286" cy="3744416"/>
          </a:xfrm>
          <a:prstGeom prst="rect">
            <a:avLst/>
          </a:prstGeom>
        </p:spPr>
        <p:txBody>
          <a:bodyPr/>
          <a:lstStyle>
            <a:lvl1pPr>
              <a:defRPr lang="ru-RU" dirty="0"/>
            </a:lvl1pPr>
            <a:lvl2pPr>
              <a:defRPr lang="ru-RU" dirty="0"/>
            </a:lvl2pPr>
            <a:lvl3pPr>
              <a:defRPr lang="ru-RU" dirty="0"/>
            </a:lvl3pPr>
            <a:lvl4pPr>
              <a:defRPr lang="ru-RU" dirty="0"/>
            </a:lvl4pPr>
            <a:lvl5pPr>
              <a:defRPr lang="en-US" dirty="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43504" y="936628"/>
            <a:ext cx="4737806" cy="489479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2778" b="1" cap="all" baseline="0">
                <a:solidFill>
                  <a:schemeClr val="accent1"/>
                </a:solidFill>
                <a:latin typeface="+mj-lt"/>
              </a:defRPr>
            </a:lvl1pPr>
            <a:lvl2pPr marL="507975" indent="0">
              <a:buNone/>
              <a:defRPr sz="2222" b="1"/>
            </a:lvl2pPr>
            <a:lvl3pPr marL="1015950" indent="0">
              <a:buNone/>
              <a:defRPr sz="2000" b="1"/>
            </a:lvl3pPr>
            <a:lvl4pPr marL="1523924" indent="0">
              <a:buNone/>
              <a:defRPr sz="1778" b="1"/>
            </a:lvl4pPr>
            <a:lvl5pPr marL="2031899" indent="0">
              <a:buNone/>
              <a:defRPr sz="1778" b="1"/>
            </a:lvl5pPr>
            <a:lvl6pPr marL="2539873" indent="0">
              <a:buNone/>
              <a:defRPr sz="1778" b="1"/>
            </a:lvl6pPr>
            <a:lvl7pPr marL="3047848" indent="0">
              <a:buNone/>
              <a:defRPr sz="1778" b="1"/>
            </a:lvl7pPr>
            <a:lvl8pPr marL="3555822" indent="0">
              <a:buNone/>
              <a:defRPr sz="1778" b="1"/>
            </a:lvl8pPr>
            <a:lvl9pPr marL="4063797" indent="0">
              <a:buNone/>
              <a:defRPr sz="1778" b="1"/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43504" y="1561356"/>
            <a:ext cx="4737806" cy="3744416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93673"/>
            <a:ext cx="10160000" cy="540000"/>
          </a:xfrm>
          <a:prstGeom prst="rect">
            <a:avLst/>
          </a:prstGeom>
        </p:spPr>
        <p:txBody>
          <a:bodyPr/>
          <a:lstStyle>
            <a:lvl1pPr>
              <a:defRPr lang="ru-RU" dirty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93673"/>
            <a:ext cx="10160000" cy="540000"/>
          </a:xfrm>
          <a:prstGeom prst="rect">
            <a:avLst/>
          </a:prstGeom>
        </p:spPr>
        <p:txBody>
          <a:bodyPr/>
          <a:lstStyle>
            <a:lvl1pPr>
              <a:defRPr lang="en-US" sz="3889" dirty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323" y="936627"/>
            <a:ext cx="5561982" cy="4369145"/>
          </a:xfrm>
          <a:prstGeom prst="rect">
            <a:avLst/>
          </a:prstGeom>
        </p:spPr>
        <p:txBody>
          <a:bodyPr/>
          <a:lstStyle>
            <a:lvl1pPr>
              <a:defRPr lang="ru-RU" dirty="0"/>
            </a:lvl1pPr>
            <a:lvl2pPr>
              <a:defRPr lang="ru-RU" dirty="0"/>
            </a:lvl2pPr>
            <a:lvl3pPr>
              <a:defRPr lang="ru-RU" dirty="0"/>
            </a:lvl3pPr>
            <a:lvl4pPr>
              <a:defRPr lang="ru-RU" dirty="0"/>
            </a:lvl4pPr>
            <a:lvl5pPr>
              <a:defRPr lang="en-US" dirty="0"/>
            </a:lvl5pPr>
            <a:lvl6pPr>
              <a:defRPr sz="2222"/>
            </a:lvl6pPr>
            <a:lvl7pPr>
              <a:defRPr sz="2222"/>
            </a:lvl7pPr>
            <a:lvl8pPr>
              <a:defRPr sz="2222"/>
            </a:lvl8pPr>
            <a:lvl9pPr>
              <a:defRPr sz="2222"/>
            </a:lvl9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78694" y="936626"/>
            <a:ext cx="3930449" cy="436914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lang="ru-RU" dirty="0"/>
            </a:lvl1pPr>
            <a:lvl2pPr marL="507975" indent="0">
              <a:buNone/>
              <a:defRPr sz="1556"/>
            </a:lvl2pPr>
            <a:lvl3pPr marL="1015950" indent="0">
              <a:buNone/>
              <a:defRPr sz="1333"/>
            </a:lvl3pPr>
            <a:lvl4pPr marL="1523924" indent="0">
              <a:buNone/>
              <a:defRPr sz="1111"/>
            </a:lvl4pPr>
            <a:lvl5pPr marL="2031899" indent="0">
              <a:buNone/>
              <a:defRPr sz="1111"/>
            </a:lvl5pPr>
            <a:lvl6pPr marL="2539873" indent="0">
              <a:buNone/>
              <a:defRPr sz="1111"/>
            </a:lvl6pPr>
            <a:lvl7pPr marL="3047848" indent="0">
              <a:buNone/>
              <a:defRPr sz="1111"/>
            </a:lvl7pPr>
            <a:lvl8pPr marL="3555822" indent="0">
              <a:buNone/>
              <a:defRPr sz="1111"/>
            </a:lvl8pPr>
            <a:lvl9pPr marL="4063797" indent="0">
              <a:buNone/>
              <a:defRPr sz="1111"/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8695" y="3868964"/>
            <a:ext cx="9602611" cy="348495"/>
          </a:xfrm>
          <a:prstGeom prst="rect">
            <a:avLst/>
          </a:prstGeom>
        </p:spPr>
        <p:txBody>
          <a:bodyPr anchor="b"/>
          <a:lstStyle>
            <a:lvl1pPr>
              <a:defRPr sz="2222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78695" y="156104"/>
            <a:ext cx="9602611" cy="371285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556"/>
            </a:lvl1pPr>
            <a:lvl2pPr marL="507975" indent="0">
              <a:buNone/>
              <a:defRPr sz="3111"/>
            </a:lvl2pPr>
            <a:lvl3pPr marL="1015950" indent="0">
              <a:buNone/>
              <a:defRPr sz="2667"/>
            </a:lvl3pPr>
            <a:lvl4pPr marL="1523924" indent="0">
              <a:buNone/>
              <a:defRPr sz="2222"/>
            </a:lvl4pPr>
            <a:lvl5pPr marL="2031899" indent="0">
              <a:buNone/>
              <a:defRPr sz="2222"/>
            </a:lvl5pPr>
            <a:lvl6pPr marL="2539873" indent="0">
              <a:buNone/>
              <a:defRPr sz="2222"/>
            </a:lvl6pPr>
            <a:lvl7pPr marL="3047848" indent="0">
              <a:buNone/>
              <a:defRPr sz="2222"/>
            </a:lvl7pPr>
            <a:lvl8pPr marL="3555822" indent="0">
              <a:buNone/>
              <a:defRPr sz="2222"/>
            </a:lvl8pPr>
            <a:lvl9pPr marL="4063797" indent="0">
              <a:buNone/>
              <a:defRPr sz="2222"/>
            </a:lvl9pPr>
          </a:lstStyle>
          <a:p>
            <a:pPr lvl="0"/>
            <a:r>
              <a:rPr lang="ru-RU" noProof="0" dirty="0"/>
              <a:t>Вставка рисунка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78695" y="4369668"/>
            <a:ext cx="9602611" cy="936104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lang="ru-RU" dirty="0"/>
            </a:lvl1pPr>
            <a:lvl2pPr marL="507975" indent="0">
              <a:buNone/>
              <a:defRPr sz="1556"/>
            </a:lvl2pPr>
            <a:lvl3pPr marL="1015950" indent="0">
              <a:buNone/>
              <a:defRPr sz="1333"/>
            </a:lvl3pPr>
            <a:lvl4pPr marL="1523924" indent="0">
              <a:buNone/>
              <a:defRPr sz="1111"/>
            </a:lvl4pPr>
            <a:lvl5pPr marL="2031899" indent="0">
              <a:buNone/>
              <a:defRPr sz="1111"/>
            </a:lvl5pPr>
            <a:lvl6pPr marL="2539873" indent="0">
              <a:buNone/>
              <a:defRPr sz="1111"/>
            </a:lvl6pPr>
            <a:lvl7pPr marL="3047848" indent="0">
              <a:buNone/>
              <a:defRPr sz="1111"/>
            </a:lvl7pPr>
            <a:lvl8pPr marL="3555822" indent="0">
              <a:buNone/>
              <a:defRPr sz="1111"/>
            </a:lvl8pPr>
            <a:lvl9pPr marL="4063797" indent="0">
              <a:buNone/>
              <a:defRPr sz="1111"/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912813"/>
            <a:ext cx="10160000" cy="539750"/>
          </a:xfrm>
        </p:spPr>
        <p:txBody>
          <a:bodyPr/>
          <a:lstStyle/>
          <a:p>
            <a:r>
              <a:rPr lang="en-US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279400" y="1704975"/>
            <a:ext cx="9601200" cy="3384550"/>
          </a:xfrm>
        </p:spPr>
        <p:txBody>
          <a:bodyPr/>
          <a:lstStyle/>
          <a:p>
            <a:pPr lvl="0"/>
            <a:endParaRPr lang="ru-RU" noProof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B5E7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0" y="912813"/>
            <a:ext cx="10160000" cy="539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45720" tIns="45720" rIns="4572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  <a:endParaRPr lang="en-US" altLang="ru-RU" smtClean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79400" y="1704975"/>
            <a:ext cx="9601200" cy="3384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  <a:endParaRPr lang="en-US" altLang="ru-RU" smtClean="0"/>
          </a:p>
        </p:txBody>
      </p:sp>
      <p:pic>
        <p:nvPicPr>
          <p:cNvPr id="1030" name="Picture 6" descr="Conf_20260828_Presentation_light-02"/>
          <p:cNvPicPr>
            <a:picLocks noChangeAspect="1" noChangeArrowheads="1"/>
          </p:cNvPicPr>
          <p:nvPr userDrawn="1"/>
        </p:nvPicPr>
        <p:blipFill>
          <a:blip r:embed="rId11"/>
          <a:srcRect/>
          <a:stretch>
            <a:fillRect/>
          </a:stretch>
        </p:blipFill>
        <p:spPr bwMode="auto">
          <a:xfrm>
            <a:off x="0" y="0"/>
            <a:ext cx="10153650" cy="755650"/>
          </a:xfrm>
          <a:prstGeom prst="rect">
            <a:avLst/>
          </a:prstGeom>
          <a:noFill/>
        </p:spPr>
      </p:pic>
      <p:pic>
        <p:nvPicPr>
          <p:cNvPr id="1031" name="Picture 7" descr="Conf_20260828_Presentation_light-04"/>
          <p:cNvPicPr>
            <a:picLocks noChangeAspect="1" noChangeArrowheads="1"/>
          </p:cNvPicPr>
          <p:nvPr userDrawn="1"/>
        </p:nvPicPr>
        <p:blipFill>
          <a:blip r:embed="rId12"/>
          <a:srcRect/>
          <a:stretch>
            <a:fillRect/>
          </a:stretch>
        </p:blipFill>
        <p:spPr bwMode="auto">
          <a:xfrm>
            <a:off x="4578350" y="5086350"/>
            <a:ext cx="5581650" cy="688975"/>
          </a:xfrm>
          <a:prstGeom prst="rect">
            <a:avLst/>
          </a:prstGeom>
          <a:noFill/>
        </p:spPr>
      </p:pic>
    </p:spTree>
  </p:cSld>
  <p:clrMap bg1="dk2" tx1="lt1" bg2="dk1" tx2="lt2" accent1="accent1" accent2="accent2" accent3="accent3" accent4="accent4" accent5="accent5" accent6="accent6" hlink="hlink" folHlink="folHlink"/>
  <p:sldLayoutIdLst>
    <p:sldLayoutId id="2147483689" r:id="rId1"/>
    <p:sldLayoutId id="2147483688" r:id="rId2"/>
    <p:sldLayoutId id="2147483687" r:id="rId3"/>
    <p:sldLayoutId id="2147483686" r:id="rId4"/>
    <p:sldLayoutId id="2147483685" r:id="rId5"/>
    <p:sldLayoutId id="2147483684" r:id="rId6"/>
    <p:sldLayoutId id="2147483683" r:id="rId7"/>
    <p:sldLayoutId id="2147483682" r:id="rId8"/>
    <p:sldLayoutId id="2147483681" r:id="rId9"/>
  </p:sldLayoutIdLst>
  <p:txStyles>
    <p:titleStyle>
      <a:lvl1pPr algn="ctr" defTabSz="1014413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000" b="1" kern="1200">
          <a:solidFill>
            <a:schemeClr val="tx2"/>
          </a:solidFill>
          <a:latin typeface="+mj-lt"/>
          <a:ea typeface="+mj-ea"/>
          <a:cs typeface="+mj-cs"/>
        </a:defRPr>
      </a:lvl1pPr>
      <a:lvl2pPr algn="ctr" defTabSz="1014413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chemeClr val="tx2"/>
          </a:solidFill>
          <a:latin typeface="Tahoma" panose="020B0604030504040204" pitchFamily="34" charset="0"/>
        </a:defRPr>
      </a:lvl2pPr>
      <a:lvl3pPr algn="ctr" defTabSz="1014413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chemeClr val="tx2"/>
          </a:solidFill>
          <a:latin typeface="Tahoma" panose="020B0604030504040204" pitchFamily="34" charset="0"/>
        </a:defRPr>
      </a:lvl3pPr>
      <a:lvl4pPr algn="ctr" defTabSz="1014413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chemeClr val="tx2"/>
          </a:solidFill>
          <a:latin typeface="Tahoma" panose="020B0604030504040204" pitchFamily="34" charset="0"/>
        </a:defRPr>
      </a:lvl4pPr>
      <a:lvl5pPr algn="ctr" defTabSz="1014413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chemeClr val="tx2"/>
          </a:solidFill>
          <a:latin typeface="Tahoma" panose="020B0604030504040204" pitchFamily="34" charset="0"/>
        </a:defRPr>
      </a:lvl5pPr>
      <a:lvl6pPr marL="457200" algn="ctr" defTabSz="1014413" rtl="0" fontAlgn="base">
        <a:lnSpc>
          <a:spcPct val="90000"/>
        </a:lnSpc>
        <a:spcBef>
          <a:spcPct val="0"/>
        </a:spcBef>
        <a:spcAft>
          <a:spcPct val="0"/>
        </a:spcAft>
        <a:defRPr sz="3800" b="1">
          <a:solidFill>
            <a:schemeClr val="bg2"/>
          </a:solidFill>
          <a:latin typeface="Tahoma" panose="020B0604030504040204" pitchFamily="34" charset="0"/>
        </a:defRPr>
      </a:lvl6pPr>
      <a:lvl7pPr marL="914400" algn="ctr" defTabSz="1014413" rtl="0" fontAlgn="base">
        <a:lnSpc>
          <a:spcPct val="90000"/>
        </a:lnSpc>
        <a:spcBef>
          <a:spcPct val="0"/>
        </a:spcBef>
        <a:spcAft>
          <a:spcPct val="0"/>
        </a:spcAft>
        <a:defRPr sz="3800" b="1">
          <a:solidFill>
            <a:schemeClr val="bg2"/>
          </a:solidFill>
          <a:latin typeface="Tahoma" panose="020B0604030504040204" pitchFamily="34" charset="0"/>
        </a:defRPr>
      </a:lvl7pPr>
      <a:lvl8pPr marL="1371600" algn="ctr" defTabSz="1014413" rtl="0" fontAlgn="base">
        <a:lnSpc>
          <a:spcPct val="90000"/>
        </a:lnSpc>
        <a:spcBef>
          <a:spcPct val="0"/>
        </a:spcBef>
        <a:spcAft>
          <a:spcPct val="0"/>
        </a:spcAft>
        <a:defRPr sz="3800" b="1">
          <a:solidFill>
            <a:schemeClr val="bg2"/>
          </a:solidFill>
          <a:latin typeface="Tahoma" panose="020B0604030504040204" pitchFamily="34" charset="0"/>
        </a:defRPr>
      </a:lvl8pPr>
      <a:lvl9pPr marL="1828800" algn="ctr" defTabSz="1014413" rtl="0" fontAlgn="base">
        <a:lnSpc>
          <a:spcPct val="90000"/>
        </a:lnSpc>
        <a:spcBef>
          <a:spcPct val="0"/>
        </a:spcBef>
        <a:spcAft>
          <a:spcPct val="0"/>
        </a:spcAft>
        <a:defRPr sz="3800" b="1">
          <a:solidFill>
            <a:schemeClr val="bg2"/>
          </a:solidFill>
          <a:latin typeface="Tahoma" panose="020B0604030504040204" pitchFamily="34" charset="0"/>
        </a:defRPr>
      </a:lvl9pPr>
    </p:titleStyle>
    <p:bodyStyle>
      <a:lvl1pPr marL="315913" indent="-315913" algn="l" defTabSz="1014413" rtl="0" eaLnBrk="0" fontAlgn="base" hangingPunct="0">
        <a:lnSpc>
          <a:spcPct val="90000"/>
        </a:lnSpc>
        <a:spcBef>
          <a:spcPts val="1113"/>
        </a:spcBef>
        <a:spcAft>
          <a:spcPct val="0"/>
        </a:spcAft>
        <a:buClr>
          <a:schemeClr val="bg2"/>
        </a:buClr>
        <a:buFont typeface="Arial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1pPr>
      <a:lvl2pPr marL="823913" indent="-315913" algn="l" defTabSz="1014413" rtl="0" eaLnBrk="0" fontAlgn="base" hangingPunct="0">
        <a:lnSpc>
          <a:spcPct val="90000"/>
        </a:lnSpc>
        <a:spcBef>
          <a:spcPts val="550"/>
        </a:spcBef>
        <a:spcAft>
          <a:spcPct val="0"/>
        </a:spcAft>
        <a:buClr>
          <a:schemeClr val="bg2"/>
        </a:buClr>
        <a:buFont typeface="Arial" charset="0"/>
        <a:buChar char="•"/>
        <a:defRPr sz="1700" kern="1200">
          <a:solidFill>
            <a:schemeClr val="bg1"/>
          </a:solidFill>
          <a:latin typeface="+mn-lt"/>
          <a:ea typeface="+mn-ea"/>
          <a:cs typeface="+mn-cs"/>
        </a:defRPr>
      </a:lvl2pPr>
      <a:lvl3pPr marL="1331913" indent="-315913" algn="l" defTabSz="1014413" rtl="0" eaLnBrk="0" fontAlgn="base" hangingPunct="0">
        <a:lnSpc>
          <a:spcPct val="90000"/>
        </a:lnSpc>
        <a:spcBef>
          <a:spcPts val="550"/>
        </a:spcBef>
        <a:spcAft>
          <a:spcPct val="0"/>
        </a:spcAft>
        <a:buClr>
          <a:schemeClr val="bg2"/>
        </a:buClr>
        <a:buFont typeface="Arial" charset="0"/>
        <a:buChar char="•"/>
        <a:defRPr sz="1500" kern="1200">
          <a:solidFill>
            <a:schemeClr val="bg1"/>
          </a:solidFill>
          <a:latin typeface="+mn-lt"/>
          <a:ea typeface="+mn-ea"/>
          <a:cs typeface="+mn-cs"/>
        </a:defRPr>
      </a:lvl3pPr>
      <a:lvl4pPr marL="1712913" indent="-188913" algn="l" defTabSz="1014413" rtl="0" eaLnBrk="0" fontAlgn="base" hangingPunct="0">
        <a:lnSpc>
          <a:spcPct val="90000"/>
        </a:lnSpc>
        <a:spcBef>
          <a:spcPts val="550"/>
        </a:spcBef>
        <a:spcAft>
          <a:spcPct val="0"/>
        </a:spcAft>
        <a:buClr>
          <a:schemeClr val="bg2"/>
        </a:buClr>
        <a:buFont typeface="Arial" charset="0"/>
        <a:buChar char="•"/>
        <a:defRPr sz="1300" kern="1200">
          <a:solidFill>
            <a:schemeClr val="bg1"/>
          </a:solidFill>
          <a:latin typeface="+mn-lt"/>
          <a:ea typeface="+mn-ea"/>
          <a:cs typeface="+mn-cs"/>
        </a:defRPr>
      </a:lvl4pPr>
      <a:lvl5pPr marL="2220913" indent="-188913" algn="l" defTabSz="1014413" rtl="0" eaLnBrk="0" fontAlgn="base" hangingPunct="0">
        <a:lnSpc>
          <a:spcPct val="90000"/>
        </a:lnSpc>
        <a:spcBef>
          <a:spcPts val="550"/>
        </a:spcBef>
        <a:spcAft>
          <a:spcPct val="0"/>
        </a:spcAft>
        <a:buClr>
          <a:schemeClr val="bg2"/>
        </a:buClr>
        <a:buFont typeface="Arial" charset="0"/>
        <a:buChar char="•"/>
        <a:defRPr sz="1300" kern="1200">
          <a:solidFill>
            <a:schemeClr val="bg1"/>
          </a:solidFill>
          <a:latin typeface="+mn-lt"/>
          <a:ea typeface="+mn-ea"/>
          <a:cs typeface="+mn-cs"/>
        </a:defRPr>
      </a:lvl5pPr>
      <a:lvl6pPr marL="2793860" indent="-253986" algn="l" defTabSz="1015950" rtl="0" eaLnBrk="1" latinLnBrk="0" hangingPunct="1">
        <a:lnSpc>
          <a:spcPct val="90000"/>
        </a:lnSpc>
        <a:spcBef>
          <a:spcPts val="556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3301835" indent="-253986" algn="l" defTabSz="1015950" rtl="0" eaLnBrk="1" latinLnBrk="0" hangingPunct="1">
        <a:lnSpc>
          <a:spcPct val="90000"/>
        </a:lnSpc>
        <a:spcBef>
          <a:spcPts val="556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809810" indent="-253986" algn="l" defTabSz="1015950" rtl="0" eaLnBrk="1" latinLnBrk="0" hangingPunct="1">
        <a:lnSpc>
          <a:spcPct val="90000"/>
        </a:lnSpc>
        <a:spcBef>
          <a:spcPts val="556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4317783" indent="-253986" algn="l" defTabSz="1015950" rtl="0" eaLnBrk="1" latinLnBrk="0" hangingPunct="1">
        <a:lnSpc>
          <a:spcPct val="90000"/>
        </a:lnSpc>
        <a:spcBef>
          <a:spcPts val="556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15950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07975" algn="l" defTabSz="1015950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15950" algn="l" defTabSz="1015950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523924" algn="l" defTabSz="1015950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31899" algn="l" defTabSz="1015950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39873" algn="l" defTabSz="1015950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3047848" algn="l" defTabSz="1015950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555822" algn="l" defTabSz="1015950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4063797" algn="l" defTabSz="1015950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5" name="Line 4"/>
          <p:cNvSpPr>
            <a:spLocks noChangeShapeType="1"/>
          </p:cNvSpPr>
          <p:nvPr/>
        </p:nvSpPr>
        <p:spPr bwMode="auto">
          <a:xfrm>
            <a:off x="1479550" y="2497138"/>
            <a:ext cx="0" cy="1223962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3317" name="Подзаголовок 6"/>
          <p:cNvSpPr>
            <a:spLocks noChangeArrowheads="1"/>
          </p:cNvSpPr>
          <p:nvPr/>
        </p:nvSpPr>
        <p:spPr bwMode="auto">
          <a:xfrm>
            <a:off x="1624013" y="4870450"/>
            <a:ext cx="7777162" cy="52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defTabSz="1014413">
              <a:lnSpc>
                <a:spcPct val="90000"/>
              </a:lnSpc>
              <a:spcBef>
                <a:spcPts val="1113"/>
              </a:spcBef>
              <a:buClr>
                <a:schemeClr val="bg2"/>
              </a:buClr>
            </a:pPr>
            <a:r>
              <a:rPr lang="ru-RU" altLang="ru-RU" sz="1000" i="1">
                <a:solidFill>
                  <a:schemeClr val="bg1"/>
                </a:solidFill>
              </a:rPr>
              <a:t>ФИО лектора, регалии, применяется шрифт </a:t>
            </a:r>
            <a:r>
              <a:rPr lang="en-US" altLang="ru-RU" sz="1000" i="1">
                <a:solidFill>
                  <a:schemeClr val="bg1"/>
                </a:solidFill>
              </a:rPr>
              <a:t>Tahoma</a:t>
            </a:r>
            <a:r>
              <a:rPr lang="ru-RU" altLang="ru-RU" sz="1000" i="1">
                <a:solidFill>
                  <a:schemeClr val="bg1"/>
                </a:solidFill>
              </a:rPr>
              <a:t> </a:t>
            </a:r>
            <a:r>
              <a:rPr lang="en-US" altLang="ru-RU" sz="1000" i="1">
                <a:solidFill>
                  <a:schemeClr val="bg1"/>
                </a:solidFill>
              </a:rPr>
              <a:t>2</a:t>
            </a:r>
            <a:r>
              <a:rPr lang="ru-RU" altLang="ru-RU" sz="1000" i="1">
                <a:solidFill>
                  <a:schemeClr val="bg1"/>
                </a:solidFill>
              </a:rPr>
              <a:t>0</a:t>
            </a:r>
            <a:r>
              <a:rPr lang="en-US" altLang="ru-RU" sz="1000" i="1">
                <a:solidFill>
                  <a:schemeClr val="bg1"/>
                </a:solidFill>
              </a:rPr>
              <a:t> pt</a:t>
            </a:r>
            <a:endParaRPr lang="ru-RU" altLang="ru-RU" sz="1000" i="1">
              <a:solidFill>
                <a:schemeClr val="bg1"/>
              </a:solidFill>
            </a:endParaRPr>
          </a:p>
        </p:txBody>
      </p:sp>
      <p:sp>
        <p:nvSpPr>
          <p:cNvPr id="13318" name="Заголовок 7"/>
          <p:cNvSpPr>
            <a:spLocks noChangeArrowheads="1"/>
          </p:cNvSpPr>
          <p:nvPr/>
        </p:nvSpPr>
        <p:spPr bwMode="auto">
          <a:xfrm>
            <a:off x="1624013" y="2425700"/>
            <a:ext cx="7777162" cy="1512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45720" rIns="45720"/>
          <a:lstStyle/>
          <a:p>
            <a:pPr defTabSz="1014413">
              <a:lnSpc>
                <a:spcPct val="90000"/>
              </a:lnSpc>
            </a:pPr>
            <a:r>
              <a:rPr lang="ru-RU" altLang="ru-RU" sz="2400" b="1">
                <a:solidFill>
                  <a:schemeClr val="bg1"/>
                </a:solidFill>
              </a:rPr>
              <a:t>Название лекции, может быть довольно длинным и составлять несколько строк, для названия применяется шрифт </a:t>
            </a:r>
            <a:r>
              <a:rPr lang="en-US" altLang="ru-RU" sz="2400" b="1">
                <a:solidFill>
                  <a:schemeClr val="bg1"/>
                </a:solidFill>
              </a:rPr>
              <a:t>Tahoma</a:t>
            </a:r>
            <a:r>
              <a:rPr lang="ru-RU" altLang="ru-RU" sz="2400" b="1">
                <a:solidFill>
                  <a:schemeClr val="bg1"/>
                </a:solidFill>
              </a:rPr>
              <a:t> полужирный 24</a:t>
            </a:r>
            <a:r>
              <a:rPr lang="en-US" altLang="ru-RU" sz="2400" b="1">
                <a:solidFill>
                  <a:schemeClr val="bg1"/>
                </a:solidFill>
              </a:rPr>
              <a:t> PT</a:t>
            </a:r>
          </a:p>
        </p:txBody>
      </p:sp>
    </p:spTree>
  </p:cSld>
  <p:clrMapOvr>
    <a:masterClrMapping/>
  </p:clrMapOvr>
  <p:transition spd="slow">
    <p:wip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93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912813"/>
            <a:ext cx="10160000" cy="539750"/>
          </a:xfrm>
        </p:spPr>
        <p:txBody>
          <a:bodyPr/>
          <a:lstStyle/>
          <a:p>
            <a:r>
              <a:rPr lang="ru-RU" smtClean="0"/>
              <a:t>Организационная диаграмма</a:t>
            </a:r>
          </a:p>
        </p:txBody>
      </p:sp>
      <p:sp>
        <p:nvSpPr>
          <p:cNvPr id="136194" name="Rectangle 4"/>
          <p:cNvSpPr>
            <a:spLocks noChangeArrowheads="1"/>
          </p:cNvSpPr>
          <p:nvPr/>
        </p:nvSpPr>
        <p:spPr bwMode="hidden">
          <a:xfrm flipV="1">
            <a:off x="279400" y="1687513"/>
            <a:ext cx="4486275" cy="2682875"/>
          </a:xfrm>
          <a:prstGeom prst="rect">
            <a:avLst/>
          </a:prstGeom>
          <a:solidFill>
            <a:schemeClr val="tx2"/>
          </a:solidFill>
          <a:ln w="19050" algn="ctr">
            <a:noFill/>
            <a:miter lim="800000"/>
            <a:headEnd type="none" w="sm" len="sm"/>
            <a:tailEnd type="none" w="sm" len="sm"/>
          </a:ln>
        </p:spPr>
        <p:txBody>
          <a:bodyPr rot="10800000" anchor="ctr"/>
          <a:lstStyle/>
          <a:p>
            <a:endParaRPr lang="pt-BR" altLang="ru-RU" sz="3300" b="1">
              <a:cs typeface="Tahoma" pitchFamily="34" charset="0"/>
            </a:endParaRPr>
          </a:p>
        </p:txBody>
      </p:sp>
      <p:sp>
        <p:nvSpPr>
          <p:cNvPr id="136195" name="Rectangle 5"/>
          <p:cNvSpPr>
            <a:spLocks noChangeArrowheads="1"/>
          </p:cNvSpPr>
          <p:nvPr/>
        </p:nvSpPr>
        <p:spPr bwMode="auto">
          <a:xfrm>
            <a:off x="279400" y="1852613"/>
            <a:ext cx="4478338" cy="419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altLang="ru-RU" sz="1600" b="1">
                <a:solidFill>
                  <a:srgbClr val="60607D"/>
                </a:solidFill>
              </a:rPr>
              <a:t>DESIGN</a:t>
            </a:r>
            <a:endParaRPr lang="pt-BR" altLang="ru-RU" sz="1600" b="1">
              <a:solidFill>
                <a:srgbClr val="60607D"/>
              </a:solidFill>
            </a:endParaRPr>
          </a:p>
        </p:txBody>
      </p:sp>
      <p:sp>
        <p:nvSpPr>
          <p:cNvPr id="136196" name="Text Box 6"/>
          <p:cNvSpPr txBox="1">
            <a:spLocks noChangeArrowheads="1"/>
          </p:cNvSpPr>
          <p:nvPr/>
        </p:nvSpPr>
        <p:spPr bwMode="auto">
          <a:xfrm>
            <a:off x="400050" y="2405063"/>
            <a:ext cx="3887788" cy="2397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284163" indent="-284163">
              <a:lnSpc>
                <a:spcPct val="90000"/>
              </a:lnSpc>
              <a:buClr>
                <a:srgbClr val="E90081"/>
              </a:buClr>
              <a:buFontTx/>
              <a:buChar char="•"/>
            </a:pPr>
            <a:r>
              <a:rPr lang="en-US" altLang="ru-RU" sz="1200">
                <a:solidFill>
                  <a:srgbClr val="60607D"/>
                </a:solidFill>
                <a:ea typeface="Open Sans"/>
                <a:cs typeface="Open Sans"/>
              </a:rPr>
              <a:t>DESIGN: Prospective, non-randomized, single-arm, multi-center clinical evaluation of the AXXESSTM Plus Bifurcated Coronary Stent System </a:t>
            </a:r>
          </a:p>
          <a:p>
            <a:pPr marL="284163" indent="-284163">
              <a:lnSpc>
                <a:spcPct val="90000"/>
              </a:lnSpc>
              <a:buClr>
                <a:srgbClr val="E90081"/>
              </a:buClr>
              <a:buFontTx/>
              <a:buChar char="•"/>
            </a:pPr>
            <a:endParaRPr lang="en-US" altLang="ru-RU" sz="1200">
              <a:solidFill>
                <a:srgbClr val="60607D"/>
              </a:solidFill>
              <a:ea typeface="Open Sans"/>
              <a:cs typeface="Open Sans"/>
            </a:endParaRPr>
          </a:p>
          <a:p>
            <a:pPr marL="284163" indent="-284163">
              <a:lnSpc>
                <a:spcPct val="90000"/>
              </a:lnSpc>
              <a:buClr>
                <a:srgbClr val="E90081"/>
              </a:buClr>
              <a:buFontTx/>
              <a:buChar char="•"/>
            </a:pPr>
            <a:r>
              <a:rPr lang="en-US" altLang="ru-RU" sz="1200">
                <a:solidFill>
                  <a:srgbClr val="60607D"/>
                </a:solidFill>
                <a:ea typeface="Open Sans"/>
                <a:cs typeface="Open Sans"/>
              </a:rPr>
              <a:t>OBJECTIVE: To evaluate the acute and long-term safety, tolerability and performance of the AXXESS Plus stent </a:t>
            </a:r>
          </a:p>
          <a:p>
            <a:pPr marL="284163" indent="-284163">
              <a:lnSpc>
                <a:spcPct val="90000"/>
              </a:lnSpc>
              <a:buClr>
                <a:srgbClr val="E90081"/>
              </a:buClr>
              <a:buFontTx/>
              <a:buChar char="•"/>
            </a:pPr>
            <a:endParaRPr lang="en-US" altLang="ru-RU" sz="1200">
              <a:solidFill>
                <a:srgbClr val="60607D"/>
              </a:solidFill>
              <a:ea typeface="Open Sans"/>
              <a:cs typeface="Open Sans"/>
            </a:endParaRPr>
          </a:p>
          <a:p>
            <a:pPr marL="284163" indent="-284163">
              <a:lnSpc>
                <a:spcPct val="90000"/>
              </a:lnSpc>
              <a:buClr>
                <a:srgbClr val="E90081"/>
              </a:buClr>
              <a:buFontTx/>
              <a:buChar char="•"/>
            </a:pPr>
            <a:r>
              <a:rPr lang="en-US" altLang="ru-RU" sz="1200">
                <a:solidFill>
                  <a:srgbClr val="60607D"/>
                </a:solidFill>
                <a:ea typeface="Open Sans"/>
                <a:cs typeface="Open Sans"/>
              </a:rPr>
              <a:t>PRINCIPAL INVESTIGATOR</a:t>
            </a:r>
            <a:r>
              <a:rPr lang="ru-RU" altLang="ru-RU" sz="1200">
                <a:solidFill>
                  <a:srgbClr val="60607D"/>
                </a:solidFill>
                <a:ea typeface="Open Sans"/>
                <a:cs typeface="Open Sans"/>
              </a:rPr>
              <a:t> </a:t>
            </a:r>
            <a:r>
              <a:rPr lang="en-US" altLang="ru-RU" sz="1200">
                <a:solidFill>
                  <a:srgbClr val="60607D"/>
                </a:solidFill>
                <a:ea typeface="Open Sans"/>
                <a:cs typeface="Open Sans"/>
              </a:rPr>
              <a:t>Eberhard Grube, MD</a:t>
            </a:r>
            <a:r>
              <a:rPr lang="ru-RU" altLang="ru-RU" sz="1200">
                <a:solidFill>
                  <a:srgbClr val="60607D"/>
                </a:solidFill>
                <a:ea typeface="Open Sans"/>
                <a:cs typeface="Open Sans"/>
              </a:rPr>
              <a:t> </a:t>
            </a:r>
            <a:r>
              <a:rPr lang="en-US" altLang="ru-RU" sz="1200">
                <a:solidFill>
                  <a:srgbClr val="60607D"/>
                </a:solidFill>
                <a:ea typeface="Open Sans"/>
                <a:cs typeface="Open Sans"/>
              </a:rPr>
              <a:t>Helios Heart Center,Egburg, Germany</a:t>
            </a:r>
          </a:p>
        </p:txBody>
      </p:sp>
      <p:sp>
        <p:nvSpPr>
          <p:cNvPr id="136197" name="Text Box 7"/>
          <p:cNvSpPr txBox="1">
            <a:spLocks noChangeArrowheads="1"/>
          </p:cNvSpPr>
          <p:nvPr/>
        </p:nvSpPr>
        <p:spPr bwMode="auto">
          <a:xfrm>
            <a:off x="5095875" y="1681163"/>
            <a:ext cx="4784725" cy="511175"/>
          </a:xfrm>
          <a:prstGeom prst="rect">
            <a:avLst/>
          </a:prstGeom>
          <a:solidFill>
            <a:srgbClr val="A8ADC4"/>
          </a:solidFill>
          <a:ln w="19050">
            <a:noFill/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en-US" altLang="ru-RU" sz="1200">
                <a:solidFill>
                  <a:schemeClr val="bg1"/>
                </a:solidFill>
              </a:rPr>
              <a:t>139 patients enrolled between July and December 2004 in 13 clinical sites in Europe, South America and New Zealand</a:t>
            </a:r>
          </a:p>
        </p:txBody>
      </p:sp>
      <p:sp>
        <p:nvSpPr>
          <p:cNvPr id="136198" name="Line 8"/>
          <p:cNvSpPr>
            <a:spLocks noChangeShapeType="1"/>
          </p:cNvSpPr>
          <p:nvPr/>
        </p:nvSpPr>
        <p:spPr bwMode="auto">
          <a:xfrm>
            <a:off x="7408863" y="2192338"/>
            <a:ext cx="0" cy="665162"/>
          </a:xfrm>
          <a:prstGeom prst="line">
            <a:avLst/>
          </a:prstGeom>
          <a:noFill/>
          <a:ln w="25400">
            <a:solidFill>
              <a:srgbClr val="FFFFFF"/>
            </a:solidFill>
            <a:round/>
            <a:headEnd/>
            <a:tailEnd type="triangle" w="lg" len="lg"/>
          </a:ln>
        </p:spPr>
        <p:txBody>
          <a:bodyPr/>
          <a:lstStyle/>
          <a:p>
            <a:endParaRPr lang="ru-RU"/>
          </a:p>
        </p:txBody>
      </p:sp>
      <p:sp>
        <p:nvSpPr>
          <p:cNvPr id="136199" name="Line 9"/>
          <p:cNvSpPr>
            <a:spLocks noChangeShapeType="1"/>
          </p:cNvSpPr>
          <p:nvPr/>
        </p:nvSpPr>
        <p:spPr bwMode="auto">
          <a:xfrm>
            <a:off x="7408863" y="2501900"/>
            <a:ext cx="696912" cy="0"/>
          </a:xfrm>
          <a:prstGeom prst="line">
            <a:avLst/>
          </a:prstGeom>
          <a:noFill/>
          <a:ln w="25400">
            <a:solidFill>
              <a:schemeClr val="tx2"/>
            </a:solidFill>
            <a:round/>
            <a:headEnd/>
            <a:tailEnd type="triangle" w="lg" len="lg"/>
          </a:ln>
        </p:spPr>
        <p:txBody>
          <a:bodyPr/>
          <a:lstStyle/>
          <a:p>
            <a:endParaRPr lang="ru-RU"/>
          </a:p>
        </p:txBody>
      </p:sp>
      <p:sp>
        <p:nvSpPr>
          <p:cNvPr id="136200" name="Text Box 10"/>
          <p:cNvSpPr txBox="1">
            <a:spLocks noChangeArrowheads="1"/>
          </p:cNvSpPr>
          <p:nvPr/>
        </p:nvSpPr>
        <p:spPr bwMode="auto">
          <a:xfrm>
            <a:off x="8105775" y="2352675"/>
            <a:ext cx="1774825" cy="274638"/>
          </a:xfrm>
          <a:prstGeom prst="rect">
            <a:avLst/>
          </a:prstGeom>
          <a:solidFill>
            <a:srgbClr val="A8ADC4"/>
          </a:solidFill>
          <a:ln w="1905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altLang="ru-RU" sz="1200">
                <a:solidFill>
                  <a:schemeClr val="bg1"/>
                </a:solidFill>
              </a:rPr>
              <a:t>3 patients not stented</a:t>
            </a:r>
          </a:p>
        </p:txBody>
      </p:sp>
      <p:sp>
        <p:nvSpPr>
          <p:cNvPr id="136201" name="Text Box 11"/>
          <p:cNvSpPr txBox="1">
            <a:spLocks noChangeArrowheads="1"/>
          </p:cNvSpPr>
          <p:nvPr/>
        </p:nvSpPr>
        <p:spPr bwMode="auto">
          <a:xfrm>
            <a:off x="5105400" y="2857500"/>
            <a:ext cx="4775200" cy="274638"/>
          </a:xfrm>
          <a:prstGeom prst="rect">
            <a:avLst/>
          </a:prstGeom>
          <a:solidFill>
            <a:srgbClr val="A8ADC4"/>
          </a:solidFill>
          <a:ln w="1905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altLang="ru-RU" sz="1200">
                <a:solidFill>
                  <a:schemeClr val="bg1"/>
                </a:solidFill>
              </a:rPr>
              <a:t>136 patients with AXXESS conical stent implanted</a:t>
            </a:r>
          </a:p>
        </p:txBody>
      </p:sp>
      <p:sp>
        <p:nvSpPr>
          <p:cNvPr id="136202" name="Line 12"/>
          <p:cNvSpPr>
            <a:spLocks noChangeShapeType="1"/>
          </p:cNvSpPr>
          <p:nvPr/>
        </p:nvSpPr>
        <p:spPr bwMode="auto">
          <a:xfrm flipH="1">
            <a:off x="7426325" y="3144838"/>
            <a:ext cx="0" cy="239712"/>
          </a:xfrm>
          <a:prstGeom prst="line">
            <a:avLst/>
          </a:prstGeom>
          <a:noFill/>
          <a:ln w="25400">
            <a:solidFill>
              <a:srgbClr val="FFFFFF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36203" name="Line 13"/>
          <p:cNvSpPr>
            <a:spLocks noChangeShapeType="1"/>
          </p:cNvSpPr>
          <p:nvPr/>
        </p:nvSpPr>
        <p:spPr bwMode="auto">
          <a:xfrm>
            <a:off x="6127750" y="3384550"/>
            <a:ext cx="2687638" cy="0"/>
          </a:xfrm>
          <a:prstGeom prst="line">
            <a:avLst/>
          </a:prstGeom>
          <a:noFill/>
          <a:ln w="25400">
            <a:solidFill>
              <a:srgbClr val="FFFFFF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36204" name="Line 14"/>
          <p:cNvSpPr>
            <a:spLocks noChangeShapeType="1"/>
          </p:cNvSpPr>
          <p:nvPr/>
        </p:nvSpPr>
        <p:spPr bwMode="auto">
          <a:xfrm flipH="1">
            <a:off x="8815388" y="3384550"/>
            <a:ext cx="0" cy="265113"/>
          </a:xfrm>
          <a:prstGeom prst="line">
            <a:avLst/>
          </a:prstGeom>
          <a:noFill/>
          <a:ln w="25400">
            <a:solidFill>
              <a:srgbClr val="FFFFFF"/>
            </a:solidFill>
            <a:round/>
            <a:headEnd/>
            <a:tailEnd type="triangle" w="lg" len="lg"/>
          </a:ln>
        </p:spPr>
        <p:txBody>
          <a:bodyPr/>
          <a:lstStyle/>
          <a:p>
            <a:endParaRPr lang="ru-RU"/>
          </a:p>
        </p:txBody>
      </p:sp>
      <p:sp>
        <p:nvSpPr>
          <p:cNvPr id="136205" name="Line 15"/>
          <p:cNvSpPr>
            <a:spLocks noChangeShapeType="1"/>
          </p:cNvSpPr>
          <p:nvPr/>
        </p:nvSpPr>
        <p:spPr bwMode="auto">
          <a:xfrm>
            <a:off x="6127750" y="3384550"/>
            <a:ext cx="11113" cy="985838"/>
          </a:xfrm>
          <a:prstGeom prst="line">
            <a:avLst/>
          </a:prstGeom>
          <a:noFill/>
          <a:ln w="25400">
            <a:solidFill>
              <a:srgbClr val="FFFFFF"/>
            </a:solidFill>
            <a:round/>
            <a:headEnd/>
            <a:tailEnd type="triangle" w="lg" len="lg"/>
          </a:ln>
        </p:spPr>
        <p:txBody>
          <a:bodyPr/>
          <a:lstStyle/>
          <a:p>
            <a:endParaRPr lang="ru-RU"/>
          </a:p>
        </p:txBody>
      </p:sp>
      <p:sp>
        <p:nvSpPr>
          <p:cNvPr id="136206" name="Text Box 16"/>
          <p:cNvSpPr txBox="1">
            <a:spLocks noChangeArrowheads="1"/>
          </p:cNvSpPr>
          <p:nvPr/>
        </p:nvSpPr>
        <p:spPr bwMode="auto">
          <a:xfrm>
            <a:off x="7762875" y="3649663"/>
            <a:ext cx="2117725" cy="457200"/>
          </a:xfrm>
          <a:prstGeom prst="rect">
            <a:avLst/>
          </a:prstGeom>
          <a:solidFill>
            <a:srgbClr val="A8ADC4"/>
          </a:solidFill>
          <a:ln w="1905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altLang="ru-RU" sz="1200">
                <a:solidFill>
                  <a:schemeClr val="bg1"/>
                </a:solidFill>
              </a:rPr>
              <a:t>Angiographic follow-up at 6 months in 92.6% (N=126)</a:t>
            </a:r>
          </a:p>
        </p:txBody>
      </p:sp>
      <p:sp>
        <p:nvSpPr>
          <p:cNvPr id="136207" name="Text Box 17"/>
          <p:cNvSpPr txBox="1">
            <a:spLocks noChangeArrowheads="1"/>
          </p:cNvSpPr>
          <p:nvPr/>
        </p:nvSpPr>
        <p:spPr bwMode="auto">
          <a:xfrm>
            <a:off x="5124450" y="3649663"/>
            <a:ext cx="2403475" cy="457200"/>
          </a:xfrm>
          <a:prstGeom prst="rect">
            <a:avLst/>
          </a:prstGeom>
          <a:solidFill>
            <a:srgbClr val="A8ADC4"/>
          </a:solidFill>
          <a:ln w="1905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altLang="ru-RU" sz="1200">
                <a:solidFill>
                  <a:schemeClr val="bg1"/>
                </a:solidFill>
              </a:rPr>
              <a:t>Clinical follow-up at 6 months </a:t>
            </a:r>
            <a:r>
              <a:rPr lang="ru-RU" altLang="ru-RU" sz="1200">
                <a:solidFill>
                  <a:schemeClr val="bg1"/>
                </a:solidFill>
              </a:rPr>
              <a:t/>
            </a:r>
            <a:br>
              <a:rPr lang="ru-RU" altLang="ru-RU" sz="1200">
                <a:solidFill>
                  <a:schemeClr val="bg1"/>
                </a:solidFill>
              </a:rPr>
            </a:br>
            <a:r>
              <a:rPr lang="en-US" altLang="ru-RU" sz="1200">
                <a:solidFill>
                  <a:schemeClr val="bg1"/>
                </a:solidFill>
              </a:rPr>
              <a:t>in 99.3% (N=135)</a:t>
            </a:r>
          </a:p>
        </p:txBody>
      </p:sp>
      <p:sp>
        <p:nvSpPr>
          <p:cNvPr id="136208" name="Text Box 18"/>
          <p:cNvSpPr txBox="1">
            <a:spLocks noChangeArrowheads="1"/>
          </p:cNvSpPr>
          <p:nvPr/>
        </p:nvSpPr>
        <p:spPr bwMode="auto">
          <a:xfrm>
            <a:off x="5076825" y="4370388"/>
            <a:ext cx="2451100" cy="457200"/>
          </a:xfrm>
          <a:prstGeom prst="rect">
            <a:avLst/>
          </a:prstGeom>
          <a:solidFill>
            <a:srgbClr val="A8ADC4"/>
          </a:solidFill>
          <a:ln w="1905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altLang="ru-RU" sz="1200">
                <a:solidFill>
                  <a:schemeClr val="bg1"/>
                </a:solidFill>
              </a:rPr>
              <a:t>Clinical follow-up at 12 months </a:t>
            </a:r>
            <a:r>
              <a:rPr lang="ru-RU" altLang="ru-RU" sz="1200">
                <a:solidFill>
                  <a:schemeClr val="bg1"/>
                </a:solidFill>
              </a:rPr>
              <a:t/>
            </a:r>
            <a:br>
              <a:rPr lang="ru-RU" altLang="ru-RU" sz="1200">
                <a:solidFill>
                  <a:schemeClr val="bg1"/>
                </a:solidFill>
              </a:rPr>
            </a:br>
            <a:r>
              <a:rPr lang="en-US" altLang="ru-RU" sz="1200">
                <a:solidFill>
                  <a:schemeClr val="bg1"/>
                </a:solidFill>
              </a:rPr>
              <a:t>in 96.3% (N=131)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Заголовок 1"/>
          <p:cNvSpPr>
            <a:spLocks noGrp="1"/>
          </p:cNvSpPr>
          <p:nvPr>
            <p:ph type="title"/>
          </p:nvPr>
        </p:nvSpPr>
        <p:spPr>
          <a:xfrm>
            <a:off x="0" y="912813"/>
            <a:ext cx="10160000" cy="539750"/>
          </a:xfrm>
        </p:spPr>
        <p:txBody>
          <a:bodyPr/>
          <a:lstStyle/>
          <a:p>
            <a:pPr eaLnBrk="1" hangingPunct="1"/>
            <a:r>
              <a:rPr lang="ru-RU" smtClean="0"/>
              <a:t>Заголовок слайда, </a:t>
            </a:r>
            <a:r>
              <a:rPr lang="ru-RU" altLang="ru-RU" smtClean="0"/>
              <a:t>применяется шрифт </a:t>
            </a:r>
            <a:r>
              <a:rPr altLang="ru-RU" smtClean="0"/>
              <a:t>Tahoma</a:t>
            </a:r>
            <a:r>
              <a:rPr lang="ru-RU" altLang="ru-RU" smtClean="0"/>
              <a:t> полужирный 20</a:t>
            </a:r>
            <a:r>
              <a:rPr altLang="ru-RU" smtClean="0"/>
              <a:t> PT</a:t>
            </a:r>
            <a:endParaRPr lang="ru-RU" smtClean="0"/>
          </a:p>
        </p:txBody>
      </p:sp>
      <p:sp>
        <p:nvSpPr>
          <p:cNvPr id="15362" name="Объект 2"/>
          <p:cNvSpPr>
            <a:spLocks noGrp="1"/>
          </p:cNvSpPr>
          <p:nvPr>
            <p:ph idx="1"/>
          </p:nvPr>
        </p:nvSpPr>
        <p:spPr>
          <a:xfrm>
            <a:off x="279400" y="1960563"/>
            <a:ext cx="9601200" cy="3073400"/>
          </a:xfrm>
        </p:spPr>
        <p:txBody>
          <a:bodyPr/>
          <a:lstStyle/>
          <a:p>
            <a:pPr marL="252413" indent="-252413" eaLnBrk="1" hangingPunct="1">
              <a:buFont typeface="Arial" charset="0"/>
              <a:buNone/>
            </a:pPr>
            <a:r>
              <a:rPr smtClean="0"/>
              <a:t>Текст слайда, </a:t>
            </a:r>
            <a:r>
              <a:rPr altLang="ru-RU" smtClean="0"/>
              <a:t>применяется шрифт </a:t>
            </a:r>
            <a:r>
              <a:rPr lang="en-US" altLang="ru-RU" smtClean="0"/>
              <a:t>Tahoma</a:t>
            </a:r>
            <a:r>
              <a:rPr altLang="ru-RU" smtClean="0"/>
              <a:t> 16</a:t>
            </a:r>
            <a:r>
              <a:rPr lang="en-US" altLang="ru-RU" smtClean="0"/>
              <a:t> PT</a:t>
            </a:r>
            <a:endParaRPr lang="en-US" smtClean="0"/>
          </a:p>
        </p:txBody>
      </p:sp>
    </p:spTree>
  </p:cSld>
  <p:clrMapOvr>
    <a:masterClrMapping/>
  </p:clrMapOvr>
  <p:transition spd="slow">
    <p:wip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Заголовок 1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ru-RU" smtClean="0"/>
              <a:t>Заголовок слайда, </a:t>
            </a:r>
            <a:r>
              <a:rPr lang="ru-RU" altLang="ru-RU" smtClean="0"/>
              <a:t>применяется шрифт </a:t>
            </a:r>
            <a:r>
              <a:rPr lang="en-US" altLang="ru-RU" smtClean="0"/>
              <a:t>Tahoma</a:t>
            </a:r>
            <a:r>
              <a:rPr lang="ru-RU" altLang="ru-RU" smtClean="0"/>
              <a:t> полужирный 20</a:t>
            </a:r>
            <a:r>
              <a:rPr lang="en-US" altLang="ru-RU" smtClean="0"/>
              <a:t> PT</a:t>
            </a:r>
            <a:endParaRPr lang="ru-RU" smtClean="0"/>
          </a:p>
        </p:txBody>
      </p:sp>
      <p:sp>
        <p:nvSpPr>
          <p:cNvPr id="16386" name="Объект 2"/>
          <p:cNvSpPr>
            <a:spLocks noGrp="1"/>
          </p:cNvSpPr>
          <p:nvPr>
            <p:ph idx="4294967295"/>
          </p:nvPr>
        </p:nvSpPr>
        <p:spPr>
          <a:xfrm>
            <a:off x="279400" y="1960563"/>
            <a:ext cx="9601200" cy="3073400"/>
          </a:xfrm>
        </p:spPr>
        <p:txBody>
          <a:bodyPr/>
          <a:lstStyle/>
          <a:p>
            <a:pPr marL="252413" indent="-252413" eaLnBrk="1" hangingPunct="1">
              <a:buFont typeface="Arial" charset="0"/>
              <a:buNone/>
            </a:pPr>
            <a:r>
              <a:rPr lang="ru-RU" smtClean="0"/>
              <a:t>Буллетированный список:</a:t>
            </a:r>
          </a:p>
          <a:p>
            <a:pPr marL="252413" indent="-252413" eaLnBrk="1" hangingPunct="1">
              <a:buClr>
                <a:srgbClr val="E90081"/>
              </a:buClr>
            </a:pPr>
            <a:r>
              <a:rPr lang="ru-RU" smtClean="0"/>
              <a:t>Пункт списка</a:t>
            </a:r>
          </a:p>
          <a:p>
            <a:pPr marL="252413" indent="-252413" eaLnBrk="1" hangingPunct="1">
              <a:buClr>
                <a:srgbClr val="E90081"/>
              </a:buClr>
            </a:pPr>
            <a:r>
              <a:rPr lang="ru-RU" smtClean="0"/>
              <a:t>Пункт списка</a:t>
            </a:r>
          </a:p>
          <a:p>
            <a:pPr marL="252413" indent="-252413" eaLnBrk="1" hangingPunct="1">
              <a:buClr>
                <a:srgbClr val="E90081"/>
              </a:buClr>
            </a:pPr>
            <a:r>
              <a:rPr lang="ru-RU" smtClean="0"/>
              <a:t>Пункт списка</a:t>
            </a:r>
            <a:endParaRPr lang="en-US" smtClean="0"/>
          </a:p>
        </p:txBody>
      </p:sp>
    </p:spTree>
  </p:cSld>
  <p:clrMapOvr>
    <a:masterClrMapping/>
  </p:clrMapOvr>
  <p:transition spd="slow">
    <p:wip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Заголовок 1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ru-RU" smtClean="0"/>
              <a:t>Заголовок слайда, </a:t>
            </a:r>
            <a:r>
              <a:rPr lang="ru-RU" altLang="ru-RU" smtClean="0"/>
              <a:t>применяется шрифт </a:t>
            </a:r>
            <a:r>
              <a:rPr lang="en-US" altLang="ru-RU" smtClean="0"/>
              <a:t>Tahoma</a:t>
            </a:r>
            <a:r>
              <a:rPr lang="ru-RU" altLang="ru-RU" smtClean="0"/>
              <a:t> полужирный 20</a:t>
            </a:r>
            <a:r>
              <a:rPr lang="en-US" altLang="ru-RU" smtClean="0"/>
              <a:t> PT</a:t>
            </a:r>
            <a:endParaRPr lang="ru-RU" smtClean="0"/>
          </a:p>
        </p:txBody>
      </p:sp>
      <p:sp>
        <p:nvSpPr>
          <p:cNvPr id="17410" name="Объект 2"/>
          <p:cNvSpPr>
            <a:spLocks noGrp="1"/>
          </p:cNvSpPr>
          <p:nvPr>
            <p:ph idx="4294967295"/>
          </p:nvPr>
        </p:nvSpPr>
        <p:spPr>
          <a:xfrm>
            <a:off x="279400" y="1960563"/>
            <a:ext cx="9601200" cy="447675"/>
          </a:xfrm>
        </p:spPr>
        <p:txBody>
          <a:bodyPr/>
          <a:lstStyle/>
          <a:p>
            <a:pPr marL="252413" indent="-252413" eaLnBrk="1" hangingPunct="1">
              <a:buFont typeface="Arial" charset="0"/>
              <a:buNone/>
            </a:pPr>
            <a:r>
              <a:rPr lang="ru-RU" smtClean="0"/>
              <a:t>Базовые цвета:</a:t>
            </a:r>
          </a:p>
        </p:txBody>
      </p:sp>
      <p:sp>
        <p:nvSpPr>
          <p:cNvPr id="17411" name="Rectangle 4"/>
          <p:cNvSpPr>
            <a:spLocks noChangeArrowheads="1"/>
          </p:cNvSpPr>
          <p:nvPr/>
        </p:nvSpPr>
        <p:spPr bwMode="auto">
          <a:xfrm>
            <a:off x="1263650" y="2786063"/>
            <a:ext cx="1152525" cy="1152525"/>
          </a:xfrm>
          <a:prstGeom prst="rect">
            <a:avLst/>
          </a:prstGeom>
          <a:solidFill>
            <a:srgbClr val="5B5E75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7412" name="Rectangle 5"/>
          <p:cNvSpPr>
            <a:spLocks noChangeArrowheads="1"/>
          </p:cNvSpPr>
          <p:nvPr/>
        </p:nvSpPr>
        <p:spPr bwMode="auto">
          <a:xfrm>
            <a:off x="5440363" y="2786063"/>
            <a:ext cx="1152525" cy="1152525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7413" name="Объект 2"/>
          <p:cNvSpPr>
            <a:spLocks/>
          </p:cNvSpPr>
          <p:nvPr/>
        </p:nvSpPr>
        <p:spPr bwMode="auto">
          <a:xfrm>
            <a:off x="2559050" y="2786063"/>
            <a:ext cx="2520950" cy="1152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252413" indent="-252413" defTabSz="1014413">
              <a:lnSpc>
                <a:spcPct val="90000"/>
              </a:lnSpc>
              <a:spcBef>
                <a:spcPts val="1113"/>
              </a:spcBef>
              <a:buClr>
                <a:schemeClr val="bg2"/>
              </a:buClr>
              <a:buFont typeface="Arial" charset="0"/>
              <a:buNone/>
            </a:pPr>
            <a:r>
              <a:rPr lang="ru-RU" sz="1200" i="1">
                <a:solidFill>
                  <a:schemeClr val="tx2"/>
                </a:solidFill>
              </a:rPr>
              <a:t>Серый</a:t>
            </a:r>
          </a:p>
          <a:p>
            <a:pPr marL="252413" indent="-252413" defTabSz="1014413">
              <a:lnSpc>
                <a:spcPct val="90000"/>
              </a:lnSpc>
              <a:spcBef>
                <a:spcPts val="1113"/>
              </a:spcBef>
              <a:buClr>
                <a:schemeClr val="bg2"/>
              </a:buClr>
              <a:buFont typeface="Arial" charset="0"/>
              <a:buNone/>
            </a:pPr>
            <a:r>
              <a:rPr lang="en-US" sz="1200" i="1">
                <a:solidFill>
                  <a:schemeClr val="tx2"/>
                </a:solidFill>
              </a:rPr>
              <a:t>R9</a:t>
            </a:r>
            <a:r>
              <a:rPr lang="ru-RU" sz="1200" i="1">
                <a:solidFill>
                  <a:schemeClr val="tx2"/>
                </a:solidFill>
              </a:rPr>
              <a:t>1</a:t>
            </a:r>
            <a:r>
              <a:rPr lang="en-US" sz="1200" i="1">
                <a:solidFill>
                  <a:schemeClr val="tx2"/>
                </a:solidFill>
              </a:rPr>
              <a:t> G9</a:t>
            </a:r>
            <a:r>
              <a:rPr lang="ru-RU" sz="1200" i="1">
                <a:solidFill>
                  <a:schemeClr val="tx2"/>
                </a:solidFill>
              </a:rPr>
              <a:t>4</a:t>
            </a:r>
            <a:r>
              <a:rPr lang="en-US" sz="1200" i="1">
                <a:solidFill>
                  <a:schemeClr val="tx2"/>
                </a:solidFill>
              </a:rPr>
              <a:t> B1</a:t>
            </a:r>
            <a:r>
              <a:rPr lang="ru-RU" sz="1200" i="1">
                <a:solidFill>
                  <a:schemeClr val="tx2"/>
                </a:solidFill>
              </a:rPr>
              <a:t>17</a:t>
            </a:r>
          </a:p>
        </p:txBody>
      </p:sp>
      <p:sp>
        <p:nvSpPr>
          <p:cNvPr id="17414" name="Объект 2"/>
          <p:cNvSpPr>
            <a:spLocks/>
          </p:cNvSpPr>
          <p:nvPr/>
        </p:nvSpPr>
        <p:spPr bwMode="auto">
          <a:xfrm>
            <a:off x="6735763" y="2786063"/>
            <a:ext cx="2520950" cy="1152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252413" indent="-252413" defTabSz="1014413">
              <a:lnSpc>
                <a:spcPct val="90000"/>
              </a:lnSpc>
              <a:spcBef>
                <a:spcPts val="1113"/>
              </a:spcBef>
              <a:buClr>
                <a:schemeClr val="bg2"/>
              </a:buClr>
              <a:buFont typeface="Arial" charset="0"/>
              <a:buNone/>
            </a:pPr>
            <a:r>
              <a:rPr lang="ru-RU" sz="1200" i="1">
                <a:solidFill>
                  <a:schemeClr val="tx2"/>
                </a:solidFill>
              </a:rPr>
              <a:t>Красный</a:t>
            </a:r>
          </a:p>
          <a:p>
            <a:pPr marL="252413" indent="-252413" defTabSz="1014413">
              <a:lnSpc>
                <a:spcPct val="90000"/>
              </a:lnSpc>
              <a:spcBef>
                <a:spcPts val="1113"/>
              </a:spcBef>
              <a:buClr>
                <a:schemeClr val="bg2"/>
              </a:buClr>
              <a:buFont typeface="Arial" charset="0"/>
              <a:buNone/>
            </a:pPr>
            <a:r>
              <a:rPr lang="en-US" sz="1200" i="1">
                <a:solidFill>
                  <a:schemeClr val="tx2"/>
                </a:solidFill>
              </a:rPr>
              <a:t>R</a:t>
            </a:r>
            <a:r>
              <a:rPr lang="ru-RU" sz="1200" i="1">
                <a:solidFill>
                  <a:schemeClr val="tx2"/>
                </a:solidFill>
              </a:rPr>
              <a:t>2</a:t>
            </a:r>
            <a:r>
              <a:rPr lang="en-US" sz="1200" i="1">
                <a:solidFill>
                  <a:schemeClr val="tx2"/>
                </a:solidFill>
              </a:rPr>
              <a:t>55 G</a:t>
            </a:r>
            <a:r>
              <a:rPr lang="ru-RU" sz="1200" i="1">
                <a:solidFill>
                  <a:schemeClr val="tx2"/>
                </a:solidFill>
              </a:rPr>
              <a:t>0</a:t>
            </a:r>
            <a:r>
              <a:rPr lang="en-US" sz="1200" i="1">
                <a:solidFill>
                  <a:schemeClr val="tx2"/>
                </a:solidFill>
              </a:rPr>
              <a:t> B0</a:t>
            </a:r>
            <a:endParaRPr lang="ru-RU" sz="1200" i="1">
              <a:solidFill>
                <a:schemeClr val="tx2"/>
              </a:solidFill>
            </a:endParaRPr>
          </a:p>
        </p:txBody>
      </p:sp>
    </p:spTree>
  </p:cSld>
  <p:clrMapOvr>
    <a:masterClrMapping/>
  </p:clrMapOvr>
  <p:transition spd="slow">
    <p:wip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912813"/>
            <a:ext cx="10160000" cy="539750"/>
          </a:xfrm>
        </p:spPr>
        <p:txBody>
          <a:bodyPr/>
          <a:lstStyle/>
          <a:p>
            <a:r>
              <a:rPr lang="ru-RU" smtClean="0"/>
              <a:t>Иллюстрации и подписи к ним</a:t>
            </a:r>
          </a:p>
        </p:txBody>
      </p:sp>
      <p:pic>
        <p:nvPicPr>
          <p:cNvPr id="18434" name="Picture 60" descr="Picture2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50988" y="1704975"/>
            <a:ext cx="4425950" cy="20955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18436" name="Picture 5" descr="DES illustration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448425" y="1704975"/>
            <a:ext cx="2032000" cy="2095500"/>
          </a:xfrm>
          <a:prstGeom prst="rect">
            <a:avLst/>
          </a:prstGeom>
          <a:noFill/>
          <a:ln w="3175">
            <a:solidFill>
              <a:schemeClr val="tx1"/>
            </a:solidFill>
            <a:miter lim="800000"/>
            <a:headEnd/>
            <a:tailEnd/>
          </a:ln>
          <a:effectLst>
            <a:outerShdw dist="38100" dir="2700000" algn="tl" rotWithShape="0">
              <a:srgbClr val="000000">
                <a:alpha val="39998"/>
              </a:srgbClr>
            </a:outerShdw>
          </a:effectLst>
          <a:extLst>
            <a:ext uri="{909E8E84-426E-40DD-AFC4-6F175D3DCCD1}"/>
          </a:extLst>
        </p:spPr>
      </p:pic>
      <p:sp>
        <p:nvSpPr>
          <p:cNvPr id="2" name="Прямоугольник 8"/>
          <p:cNvSpPr>
            <a:spLocks noChangeArrowheads="1"/>
          </p:cNvSpPr>
          <p:nvPr/>
        </p:nvSpPr>
        <p:spPr bwMode="auto">
          <a:xfrm>
            <a:off x="1550988" y="3794125"/>
            <a:ext cx="272097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8000">
            <a:spAutoFit/>
          </a:bodyPr>
          <a:lstStyle/>
          <a:p>
            <a:pPr>
              <a:lnSpc>
                <a:spcPct val="150000"/>
              </a:lnSpc>
              <a:buClr>
                <a:srgbClr val="E90081"/>
              </a:buClr>
              <a:buFont typeface="Arial" charset="0"/>
              <a:buNone/>
            </a:pPr>
            <a:r>
              <a:rPr lang="ru-RU" altLang="ru-RU" sz="1200" i="1">
                <a:solidFill>
                  <a:schemeClr val="tx2"/>
                </a:solidFill>
                <a:cs typeface="Tahoma" pitchFamily="34" charset="0"/>
              </a:rPr>
              <a:t>Подпись к иллюстрации</a:t>
            </a:r>
            <a:endParaRPr lang="en-US" altLang="ru-RU" sz="1200" i="1">
              <a:solidFill>
                <a:schemeClr val="tx2"/>
              </a:solidFill>
              <a:cs typeface="Tahoma" pitchFamily="34" charset="0"/>
            </a:endParaRPr>
          </a:p>
        </p:txBody>
      </p:sp>
      <p:sp>
        <p:nvSpPr>
          <p:cNvPr id="18437" name="Прямоугольник 8"/>
          <p:cNvSpPr>
            <a:spLocks noChangeArrowheads="1"/>
          </p:cNvSpPr>
          <p:nvPr/>
        </p:nvSpPr>
        <p:spPr bwMode="auto">
          <a:xfrm>
            <a:off x="6448425" y="3794125"/>
            <a:ext cx="2032000" cy="915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8000">
            <a:spAutoFit/>
          </a:bodyPr>
          <a:lstStyle/>
          <a:p>
            <a:pPr>
              <a:lnSpc>
                <a:spcPct val="150000"/>
              </a:lnSpc>
              <a:buClr>
                <a:srgbClr val="E90081"/>
              </a:buClr>
              <a:buFont typeface="Arial" charset="0"/>
              <a:buChar char="•"/>
            </a:pPr>
            <a:r>
              <a:rPr lang="ru-RU" altLang="ru-RU" sz="1200" i="1">
                <a:solidFill>
                  <a:schemeClr val="tx2"/>
                </a:solidFill>
                <a:cs typeface="Tahoma" pitchFamily="34" charset="0"/>
              </a:rPr>
              <a:t> </a:t>
            </a:r>
            <a:r>
              <a:rPr lang="en-US" altLang="ru-RU" sz="1200" i="1">
                <a:solidFill>
                  <a:schemeClr val="tx2"/>
                </a:solidFill>
                <a:cs typeface="Tahoma" pitchFamily="34" charset="0"/>
              </a:rPr>
              <a:t>Text here</a:t>
            </a:r>
          </a:p>
          <a:p>
            <a:pPr>
              <a:lnSpc>
                <a:spcPct val="150000"/>
              </a:lnSpc>
              <a:buClr>
                <a:srgbClr val="E90081"/>
              </a:buClr>
              <a:buFont typeface="Arial" charset="0"/>
              <a:buChar char="•"/>
            </a:pPr>
            <a:r>
              <a:rPr lang="ru-RU" altLang="ru-RU" sz="1200" i="1">
                <a:solidFill>
                  <a:schemeClr val="tx2"/>
                </a:solidFill>
                <a:cs typeface="Tahoma" pitchFamily="34" charset="0"/>
              </a:rPr>
              <a:t> </a:t>
            </a:r>
            <a:r>
              <a:rPr lang="en-US" altLang="ru-RU" sz="1200" i="1">
                <a:solidFill>
                  <a:schemeClr val="tx2"/>
                </a:solidFill>
                <a:cs typeface="Tahoma" pitchFamily="34" charset="0"/>
              </a:rPr>
              <a:t>Text here</a:t>
            </a:r>
          </a:p>
          <a:p>
            <a:pPr>
              <a:lnSpc>
                <a:spcPct val="150000"/>
              </a:lnSpc>
              <a:buClr>
                <a:srgbClr val="E90081"/>
              </a:buClr>
              <a:buFont typeface="Arial" charset="0"/>
              <a:buChar char="•"/>
            </a:pPr>
            <a:r>
              <a:rPr lang="ru-RU" altLang="ru-RU" sz="1200" i="1">
                <a:solidFill>
                  <a:schemeClr val="tx2"/>
                </a:solidFill>
                <a:cs typeface="Tahoma" pitchFamily="34" charset="0"/>
              </a:rPr>
              <a:t> </a:t>
            </a:r>
            <a:r>
              <a:rPr lang="en-US" altLang="ru-RU" sz="1200" i="1">
                <a:solidFill>
                  <a:schemeClr val="tx2"/>
                </a:solidFill>
                <a:cs typeface="Tahoma" pitchFamily="34" charset="0"/>
              </a:rPr>
              <a:t>Text here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912813"/>
            <a:ext cx="10160000" cy="539750"/>
          </a:xfrm>
        </p:spPr>
        <p:txBody>
          <a:bodyPr/>
          <a:lstStyle/>
          <a:p>
            <a:r>
              <a:rPr lang="ru-RU" smtClean="0"/>
              <a:t>Выделения текста и текстовых блоков</a:t>
            </a:r>
          </a:p>
        </p:txBody>
      </p:sp>
      <p:sp>
        <p:nvSpPr>
          <p:cNvPr id="1945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79400" y="1704975"/>
            <a:ext cx="9625013" cy="792163"/>
          </a:xfrm>
        </p:spPr>
        <p:txBody>
          <a:bodyPr/>
          <a:lstStyle/>
          <a:p>
            <a:pPr marL="315913" indent="-315913" eaLnBrk="1" hangingPunct="1">
              <a:buFont typeface="Arial" charset="0"/>
              <a:buNone/>
            </a:pPr>
            <a:r>
              <a:rPr altLang="ru-RU" smtClean="0"/>
              <a:t>Выделение важных слов </a:t>
            </a:r>
            <a:r>
              <a:rPr altLang="ru-RU" b="1" smtClean="0"/>
              <a:t>полужирным белым</a:t>
            </a:r>
            <a:r>
              <a:rPr altLang="ru-RU" smtClean="0"/>
              <a:t> и </a:t>
            </a:r>
            <a:r>
              <a:rPr altLang="ru-RU" b="1" smtClean="0">
                <a:solidFill>
                  <a:srgbClr val="E90081"/>
                </a:solidFill>
              </a:rPr>
              <a:t>полужирным</a:t>
            </a:r>
            <a:r>
              <a:rPr altLang="ru-RU" smtClean="0"/>
              <a:t> </a:t>
            </a:r>
            <a:r>
              <a:rPr altLang="ru-RU" b="1" smtClean="0">
                <a:solidFill>
                  <a:srgbClr val="E90081"/>
                </a:solidFill>
              </a:rPr>
              <a:t>красным </a:t>
            </a:r>
            <a:r>
              <a:rPr altLang="ru-RU" smtClean="0"/>
              <a:t>цветом</a:t>
            </a:r>
            <a:endParaRPr lang="en-US" altLang="ru-RU" smtClean="0"/>
          </a:p>
          <a:p>
            <a:pPr marL="315913" indent="-315913" eaLnBrk="1" hangingPunct="1">
              <a:buFont typeface="Arial" charset="0"/>
              <a:buNone/>
            </a:pPr>
            <a:r>
              <a:rPr altLang="ru-RU" smtClean="0"/>
              <a:t>Выделение важных слов</a:t>
            </a:r>
            <a:r>
              <a:rPr altLang="ru-RU" i="1" smtClean="0"/>
              <a:t> наклонным начертанием</a:t>
            </a:r>
            <a:endParaRPr altLang="ru-RU" sz="1500" smtClean="0"/>
          </a:p>
        </p:txBody>
      </p:sp>
      <p:sp>
        <p:nvSpPr>
          <p:cNvPr id="19459" name="Text Box 4"/>
          <p:cNvSpPr txBox="1">
            <a:spLocks noChangeArrowheads="1"/>
          </p:cNvSpPr>
          <p:nvPr/>
        </p:nvSpPr>
        <p:spPr bwMode="auto">
          <a:xfrm>
            <a:off x="400050" y="2889250"/>
            <a:ext cx="2879725" cy="1544638"/>
          </a:xfrm>
          <a:prstGeom prst="rect">
            <a:avLst/>
          </a:prstGeom>
          <a:solidFill>
            <a:srgbClr val="FF0000"/>
          </a:solidFill>
          <a:ln w="9525">
            <a:noFill/>
            <a:miter lim="800000"/>
            <a:headEnd/>
            <a:tailEnd/>
          </a:ln>
        </p:spPr>
        <p:txBody>
          <a:bodyPr lIns="360000" tIns="360000" rIns="360000" bIns="360000">
            <a:spAutoFit/>
          </a:bodyPr>
          <a:lstStyle/>
          <a:p>
            <a:pPr defTabSz="914400">
              <a:spcBef>
                <a:spcPct val="50000"/>
              </a:spcBef>
            </a:pPr>
            <a:r>
              <a:rPr lang="ru-RU">
                <a:solidFill>
                  <a:schemeClr val="tx2"/>
                </a:solidFill>
              </a:rPr>
              <a:t>Акцентный красный блок с </a:t>
            </a:r>
            <a:r>
              <a:rPr lang="ru-RU" b="1">
                <a:solidFill>
                  <a:schemeClr val="tx2"/>
                </a:solidFill>
              </a:rPr>
              <a:t>белыми буквами</a:t>
            </a:r>
          </a:p>
        </p:txBody>
      </p:sp>
      <p:sp>
        <p:nvSpPr>
          <p:cNvPr id="19460" name="Text Box 5"/>
          <p:cNvSpPr txBox="1">
            <a:spLocks noChangeArrowheads="1"/>
          </p:cNvSpPr>
          <p:nvPr/>
        </p:nvSpPr>
        <p:spPr bwMode="auto">
          <a:xfrm>
            <a:off x="3713163" y="2889250"/>
            <a:ext cx="2879725" cy="1544638"/>
          </a:xfrm>
          <a:prstGeom prst="rect">
            <a:avLst/>
          </a:prstGeom>
          <a:solidFill>
            <a:schemeClr val="tx2"/>
          </a:solidFill>
          <a:ln w="9525">
            <a:noFill/>
            <a:miter lim="800000"/>
            <a:headEnd/>
            <a:tailEnd/>
          </a:ln>
        </p:spPr>
        <p:txBody>
          <a:bodyPr lIns="360000" tIns="360000" rIns="360000" bIns="360000">
            <a:spAutoFit/>
          </a:bodyPr>
          <a:lstStyle/>
          <a:p>
            <a:pPr>
              <a:spcBef>
                <a:spcPct val="50000"/>
              </a:spcBef>
            </a:pPr>
            <a:r>
              <a:rPr lang="ru-RU">
                <a:solidFill>
                  <a:srgbClr val="60607D"/>
                </a:solidFill>
              </a:rPr>
              <a:t>Акцентный белый блок с </a:t>
            </a:r>
            <a:r>
              <a:rPr lang="ru-RU" b="1">
                <a:solidFill>
                  <a:srgbClr val="60607D"/>
                </a:solidFill>
              </a:rPr>
              <a:t>темными буквами</a:t>
            </a:r>
          </a:p>
        </p:txBody>
      </p:sp>
      <p:sp>
        <p:nvSpPr>
          <p:cNvPr id="19461" name="Text Box 6"/>
          <p:cNvSpPr txBox="1">
            <a:spLocks noChangeArrowheads="1"/>
          </p:cNvSpPr>
          <p:nvPr/>
        </p:nvSpPr>
        <p:spPr bwMode="auto">
          <a:xfrm>
            <a:off x="7024688" y="2889250"/>
            <a:ext cx="2735262" cy="1544638"/>
          </a:xfrm>
          <a:prstGeom prst="rect">
            <a:avLst/>
          </a:prstGeom>
          <a:solidFill>
            <a:srgbClr val="A8ADC4"/>
          </a:solidFill>
          <a:ln w="9525">
            <a:noFill/>
            <a:miter lim="800000"/>
            <a:headEnd/>
            <a:tailEnd/>
          </a:ln>
        </p:spPr>
        <p:txBody>
          <a:bodyPr lIns="360000" tIns="360000" rIns="360000" bIns="360000">
            <a:spAutoFit/>
          </a:bodyPr>
          <a:lstStyle/>
          <a:p>
            <a:pPr>
              <a:spcBef>
                <a:spcPct val="50000"/>
              </a:spcBef>
            </a:pPr>
            <a:r>
              <a:rPr lang="ru-RU">
                <a:solidFill>
                  <a:srgbClr val="60607D"/>
                </a:solidFill>
              </a:rPr>
              <a:t>Акцентный серый блок с </a:t>
            </a:r>
            <a:r>
              <a:rPr lang="ru-RU" b="1">
                <a:solidFill>
                  <a:srgbClr val="60607D"/>
                </a:solidFill>
              </a:rPr>
              <a:t>темными буквами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053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912813"/>
            <a:ext cx="10160000" cy="539750"/>
          </a:xfrm>
        </p:spPr>
        <p:txBody>
          <a:bodyPr/>
          <a:lstStyle/>
          <a:p>
            <a:r>
              <a:rPr lang="ru-RU" smtClean="0"/>
              <a:t>График (столбчатая диаграмма)</a:t>
            </a:r>
          </a:p>
        </p:txBody>
      </p:sp>
      <p:graphicFrame>
        <p:nvGraphicFramePr>
          <p:cNvPr id="130052" name="Object 4"/>
          <p:cNvGraphicFramePr>
            <a:graphicFrameLocks/>
          </p:cNvGraphicFramePr>
          <p:nvPr>
            <p:ph idx="1"/>
          </p:nvPr>
        </p:nvGraphicFramePr>
        <p:xfrm>
          <a:off x="1985963" y="1558925"/>
          <a:ext cx="6967537" cy="3335338"/>
        </p:xfrm>
        <a:graphic>
          <a:graphicData uri="http://schemas.openxmlformats.org/presentationml/2006/ole">
            <p:oleObj spid="_x0000_s130052" name="Диаграмма" r:id="rId3" imgW="8696390" imgH="4162357" progId="Excel.Chart.8">
              <p:embed/>
            </p:oleObj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150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912813"/>
            <a:ext cx="10160000" cy="539750"/>
          </a:xfrm>
        </p:spPr>
        <p:txBody>
          <a:bodyPr/>
          <a:lstStyle/>
          <a:p>
            <a:r>
              <a:rPr lang="ru-RU" smtClean="0"/>
              <a:t>График (линейная диаграмма)</a:t>
            </a:r>
          </a:p>
        </p:txBody>
      </p:sp>
      <p:graphicFrame>
        <p:nvGraphicFramePr>
          <p:cNvPr id="134149" name="Object 5"/>
          <p:cNvGraphicFramePr>
            <a:graphicFrameLocks/>
          </p:cNvGraphicFramePr>
          <p:nvPr>
            <p:ph idx="1"/>
          </p:nvPr>
        </p:nvGraphicFramePr>
        <p:xfrm>
          <a:off x="1666875" y="1565275"/>
          <a:ext cx="6826250" cy="3378200"/>
        </p:xfrm>
        <a:graphic>
          <a:graphicData uri="http://schemas.openxmlformats.org/presentationml/2006/ole">
            <p:oleObj spid="_x0000_s134149" name="Диаграмма" r:id="rId3" imgW="8505946" imgH="4210185" progId="Excel.Chart.8">
              <p:embed/>
            </p:oleObj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6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Таблица</a:t>
            </a:r>
          </a:p>
        </p:txBody>
      </p:sp>
      <p:graphicFrame>
        <p:nvGraphicFramePr>
          <p:cNvPr id="132143" name="Group 47"/>
          <p:cNvGraphicFramePr>
            <a:graphicFrameLocks noGrp="1"/>
          </p:cNvGraphicFramePr>
          <p:nvPr>
            <p:ph idx="1"/>
          </p:nvPr>
        </p:nvGraphicFramePr>
        <p:xfrm>
          <a:off x="279400" y="1704975"/>
          <a:ext cx="9601200" cy="2927350"/>
        </p:xfrm>
        <a:graphic>
          <a:graphicData uri="http://schemas.openxmlformats.org/drawingml/2006/table">
            <a:tbl>
              <a:tblPr/>
              <a:tblGrid>
                <a:gridCol w="4013200"/>
                <a:gridCol w="2092325"/>
                <a:gridCol w="2112963"/>
                <a:gridCol w="1382712"/>
              </a:tblGrid>
              <a:tr h="8016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3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0000"/>
                        <a:buFontTx/>
                        <a:buNone/>
                        <a:tabLst/>
                      </a:pPr>
                      <a:endParaRPr kumimoji="0" lang="ru-RU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ahoma" pitchFamily="34" charset="0"/>
                        <a:cs typeface="Arial" charset="0"/>
                      </a:endParaRPr>
                    </a:p>
                  </a:txBody>
                  <a:tcPr marL="101585" marR="101585" marT="50804" marB="50804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8ADC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3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0000"/>
                        <a:buFontTx/>
                        <a:buNone/>
                        <a:tabLst/>
                      </a:pPr>
                      <a:r>
                        <a:rPr kumimoji="0" lang="en-US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60607D"/>
                          </a:solidFill>
                          <a:effectLst/>
                          <a:latin typeface="Tahoma" pitchFamily="34" charset="0"/>
                          <a:cs typeface="Arial" charset="0"/>
                        </a:rPr>
                        <a:t>DCA </a:t>
                      </a:r>
                      <a:br>
                        <a:rPr kumimoji="0" lang="en-US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60607D"/>
                          </a:solidFill>
                          <a:effectLst/>
                          <a:latin typeface="Tahoma" pitchFamily="34" charset="0"/>
                          <a:cs typeface="Arial" charset="0"/>
                        </a:rPr>
                      </a:br>
                      <a:r>
                        <a:rPr kumimoji="0" lang="en-US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60607D"/>
                          </a:solidFill>
                          <a:effectLst/>
                          <a:latin typeface="Tahoma" pitchFamily="34" charset="0"/>
                          <a:cs typeface="Arial" charset="0"/>
                        </a:rPr>
                        <a:t>n = 381</a:t>
                      </a:r>
                    </a:p>
                  </a:txBody>
                  <a:tcPr marL="101585" marR="101585" marT="50804" marB="50804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8ADC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60607D"/>
                          </a:solidFill>
                          <a:effectLst/>
                          <a:latin typeface="Tahoma" pitchFamily="34" charset="0"/>
                          <a:cs typeface="Arial" charset="0"/>
                        </a:rPr>
                        <a:t>Stent </a:t>
                      </a:r>
                      <a:br>
                        <a:rPr kumimoji="0" lang="en-US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60607D"/>
                          </a:solidFill>
                          <a:effectLst/>
                          <a:latin typeface="Tahoma" pitchFamily="34" charset="0"/>
                          <a:cs typeface="Arial" charset="0"/>
                        </a:rPr>
                      </a:br>
                      <a:r>
                        <a:rPr kumimoji="0" lang="en-US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60607D"/>
                          </a:solidFill>
                          <a:effectLst/>
                          <a:latin typeface="Tahoma" pitchFamily="34" charset="0"/>
                          <a:cs typeface="Arial" charset="0"/>
                        </a:rPr>
                        <a:t>n = 372</a:t>
                      </a:r>
                    </a:p>
                  </a:txBody>
                  <a:tcPr marL="101585" marR="101585" marT="50804" marB="50804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8ADC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3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0000"/>
                        <a:buFontTx/>
                        <a:buNone/>
                        <a:tabLst/>
                      </a:pPr>
                      <a:r>
                        <a:rPr kumimoji="0" lang="en-US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60607D"/>
                          </a:solidFill>
                          <a:effectLst/>
                          <a:latin typeface="Tahoma" pitchFamily="34" charset="0"/>
                          <a:cs typeface="Arial" charset="0"/>
                        </a:rPr>
                        <a:t>P Value</a:t>
                      </a:r>
                    </a:p>
                  </a:txBody>
                  <a:tcPr marL="101585" marR="101585" marT="50804" marB="50804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8ADC4"/>
                    </a:solidFill>
                  </a:tcPr>
                </a:tc>
              </a:tr>
              <a:tr h="4445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3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0000"/>
                        <a:buFontTx/>
                        <a:buNone/>
                        <a:tabLst/>
                      </a:pPr>
                      <a:r>
                        <a:rPr kumimoji="0" lang="en-US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ahoma" pitchFamily="34" charset="0"/>
                          <a:cs typeface="Arial" charset="0"/>
                        </a:rPr>
                        <a:t>Late loss (mm)</a:t>
                      </a:r>
                    </a:p>
                  </a:txBody>
                  <a:tcPr marL="101585" marR="101585" marT="50804" marB="50804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3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0000"/>
                        <a:buFontTx/>
                        <a:buNone/>
                        <a:tabLst/>
                      </a:pPr>
                      <a:r>
                        <a:rPr kumimoji="0" lang="en-US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ahoma" pitchFamily="34" charset="0"/>
                          <a:cs typeface="Arial" charset="0"/>
                        </a:rPr>
                        <a:t>25.0</a:t>
                      </a:r>
                    </a:p>
                  </a:txBody>
                  <a:tcPr marL="101585" marR="101585" marT="50804" marB="50804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3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0000"/>
                        <a:buFontTx/>
                        <a:buNone/>
                        <a:tabLst/>
                      </a:pPr>
                      <a:r>
                        <a:rPr kumimoji="0" lang="en-US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ahoma" pitchFamily="34" charset="0"/>
                          <a:cs typeface="Arial" charset="0"/>
                        </a:rPr>
                        <a:t>13.0</a:t>
                      </a:r>
                    </a:p>
                  </a:txBody>
                  <a:tcPr marL="101585" marR="101585" marT="50804" marB="50804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3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0000"/>
                        <a:buFontTx/>
                        <a:buNone/>
                        <a:tabLst/>
                      </a:pPr>
                      <a:r>
                        <a:rPr kumimoji="0" lang="en-US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ahoma" pitchFamily="34" charset="0"/>
                          <a:cs typeface="Arial" charset="0"/>
                        </a:rPr>
                        <a:t>0.28</a:t>
                      </a:r>
                    </a:p>
                  </a:txBody>
                  <a:tcPr marL="101585" marR="101585" marT="50804" marB="50804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111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3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0000"/>
                        <a:buFontTx/>
                        <a:buNone/>
                        <a:tabLst/>
                      </a:pPr>
                      <a:r>
                        <a:rPr kumimoji="0" lang="en-US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60607D"/>
                          </a:solidFill>
                          <a:effectLst/>
                          <a:latin typeface="Tahoma" pitchFamily="34" charset="0"/>
                          <a:cs typeface="Arial" charset="0"/>
                        </a:rPr>
                        <a:t>Binary restenosis</a:t>
                      </a:r>
                    </a:p>
                  </a:txBody>
                  <a:tcPr marL="101585" marR="101585" marT="50804" marB="50804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3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0000"/>
                        <a:buFontTx/>
                        <a:buNone/>
                        <a:tabLst/>
                      </a:pPr>
                      <a:r>
                        <a:rPr kumimoji="0" lang="en-US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60607D"/>
                          </a:solidFill>
                          <a:effectLst/>
                          <a:latin typeface="Tahoma" pitchFamily="34" charset="0"/>
                          <a:cs typeface="Arial" charset="0"/>
                        </a:rPr>
                        <a:t>26.7</a:t>
                      </a:r>
                    </a:p>
                  </a:txBody>
                  <a:tcPr marL="101585" marR="101585" marT="50804" marB="50804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3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0000"/>
                        <a:buFontTx/>
                        <a:buNone/>
                        <a:tabLst/>
                      </a:pPr>
                      <a:r>
                        <a:rPr kumimoji="0" lang="en-US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60607D"/>
                          </a:solidFill>
                          <a:effectLst/>
                          <a:latin typeface="Tahoma" pitchFamily="34" charset="0"/>
                          <a:cs typeface="Arial" charset="0"/>
                        </a:rPr>
                        <a:t>22.1</a:t>
                      </a:r>
                    </a:p>
                  </a:txBody>
                  <a:tcPr marL="101585" marR="101585" marT="50804" marB="50804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3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0000"/>
                        <a:buFontTx/>
                        <a:buNone/>
                        <a:tabLst/>
                      </a:pPr>
                      <a:r>
                        <a:rPr kumimoji="0" lang="en-US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60607D"/>
                          </a:solidFill>
                          <a:effectLst/>
                          <a:latin typeface="Tahoma" pitchFamily="34" charset="0"/>
                          <a:cs typeface="Arial" charset="0"/>
                        </a:rPr>
                        <a:t>0.24</a:t>
                      </a:r>
                    </a:p>
                  </a:txBody>
                  <a:tcPr marL="101585" marR="101585" marT="50804" marB="50804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/>
                    </a:solidFill>
                  </a:tcPr>
                </a:tc>
              </a:tr>
              <a:tr h="4460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3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0000"/>
                        <a:buFontTx/>
                        <a:buNone/>
                        <a:tabLst/>
                      </a:pPr>
                      <a:r>
                        <a:rPr kumimoji="0" lang="en-US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ahoma" pitchFamily="34" charset="0"/>
                          <a:cs typeface="Arial" charset="0"/>
                        </a:rPr>
                        <a:t>   Optimal DCA (%)</a:t>
                      </a:r>
                    </a:p>
                  </a:txBody>
                  <a:tcPr marL="101585" marR="101585" marT="50804" marB="50804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3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0000"/>
                        <a:buFontTx/>
                        <a:buNone/>
                        <a:tabLst/>
                      </a:pPr>
                      <a:r>
                        <a:rPr kumimoji="0" lang="en-US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ahoma" pitchFamily="34" charset="0"/>
                          <a:cs typeface="Arial" charset="0"/>
                        </a:rPr>
                        <a:t>16.2</a:t>
                      </a:r>
                    </a:p>
                  </a:txBody>
                  <a:tcPr marL="101585" marR="101585" marT="50804" marB="50804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3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0000"/>
                        <a:buFontTx/>
                        <a:buNone/>
                        <a:tabLst/>
                      </a:pPr>
                      <a:r>
                        <a:rPr kumimoji="0" lang="en-US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ahoma" pitchFamily="34" charset="0"/>
                          <a:cs typeface="Arial" charset="0"/>
                        </a:rPr>
                        <a:t>22.1</a:t>
                      </a:r>
                    </a:p>
                  </a:txBody>
                  <a:tcPr marL="101585" marR="101585" marT="50804" marB="50804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3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0000"/>
                        <a:buFontTx/>
                        <a:buNone/>
                        <a:tabLst/>
                      </a:pPr>
                      <a:r>
                        <a:rPr kumimoji="0" lang="en-US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ahoma" pitchFamily="34" charset="0"/>
                          <a:cs typeface="Arial" charset="0"/>
                        </a:rPr>
                        <a:t>0.39</a:t>
                      </a:r>
                    </a:p>
                  </a:txBody>
                  <a:tcPr marL="101585" marR="101585" marT="50804" marB="50804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825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3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0000"/>
                        <a:buFontTx/>
                        <a:buNone/>
                        <a:tabLst/>
                      </a:pPr>
                      <a:r>
                        <a:rPr kumimoji="0" lang="en-US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60607D"/>
                          </a:solidFill>
                          <a:effectLst/>
                          <a:latin typeface="Tahoma" pitchFamily="34" charset="0"/>
                          <a:cs typeface="Arial" charset="0"/>
                        </a:rPr>
                        <a:t>   - TVR</a:t>
                      </a:r>
                    </a:p>
                  </a:txBody>
                  <a:tcPr marL="101585" marR="101585" marT="50804" marB="50804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3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0000"/>
                        <a:buFontTx/>
                        <a:buNone/>
                        <a:tabLst/>
                      </a:pPr>
                      <a:r>
                        <a:rPr kumimoji="0" lang="en-US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60607D"/>
                          </a:solidFill>
                          <a:effectLst/>
                          <a:latin typeface="Tahoma" pitchFamily="34" charset="0"/>
                          <a:cs typeface="Arial" charset="0"/>
                        </a:rPr>
                        <a:t>25.0</a:t>
                      </a:r>
                    </a:p>
                  </a:txBody>
                  <a:tcPr marL="101585" marR="101585" marT="50804" marB="50804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3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0000"/>
                        <a:buFontTx/>
                        <a:buNone/>
                        <a:tabLst/>
                      </a:pPr>
                      <a:r>
                        <a:rPr kumimoji="0" lang="en-US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60607D"/>
                          </a:solidFill>
                          <a:effectLst/>
                          <a:latin typeface="Tahoma" pitchFamily="34" charset="0"/>
                          <a:cs typeface="Arial" charset="0"/>
                        </a:rPr>
                        <a:t>23.0</a:t>
                      </a:r>
                    </a:p>
                  </a:txBody>
                  <a:tcPr marL="101585" marR="101585" marT="50804" marB="50804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3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0000"/>
                        <a:buFontTx/>
                        <a:buNone/>
                        <a:tabLst/>
                      </a:pPr>
                      <a:r>
                        <a:rPr kumimoji="0" lang="en-US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60607D"/>
                          </a:solidFill>
                          <a:effectLst/>
                          <a:latin typeface="Tahoma" pitchFamily="34" charset="0"/>
                          <a:cs typeface="Arial" charset="0"/>
                        </a:rPr>
                        <a:t>21.0</a:t>
                      </a:r>
                    </a:p>
                  </a:txBody>
                  <a:tcPr marL="101585" marR="101585" marT="50804" marB="50804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/>
                    </a:solidFill>
                  </a:tcPr>
                </a:tc>
              </a:tr>
              <a:tr h="4413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3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0000"/>
                        <a:buFontTx/>
                        <a:buNone/>
                        <a:tabLst/>
                      </a:pPr>
                      <a:r>
                        <a:rPr kumimoji="0" lang="en-US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ahoma" pitchFamily="34" charset="0"/>
                          <a:cs typeface="Arial" charset="0"/>
                        </a:rPr>
                        <a:t>12-Month TVF (death, MI, TVR) (%)</a:t>
                      </a:r>
                    </a:p>
                  </a:txBody>
                  <a:tcPr marL="101585" marR="101585" marT="50804" marB="50804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3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0000"/>
                        <a:buFontTx/>
                        <a:buNone/>
                        <a:tabLst/>
                      </a:pPr>
                      <a:r>
                        <a:rPr kumimoji="0" lang="en-US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ahoma" pitchFamily="34" charset="0"/>
                          <a:cs typeface="Arial" charset="0"/>
                        </a:rPr>
                        <a:t>23.9</a:t>
                      </a:r>
                    </a:p>
                  </a:txBody>
                  <a:tcPr marL="101585" marR="101585" marT="50804" marB="50804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3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0000"/>
                        <a:buFontTx/>
                        <a:buNone/>
                        <a:tabLst/>
                      </a:pPr>
                      <a:r>
                        <a:rPr kumimoji="0" lang="en-US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ahoma" pitchFamily="34" charset="0"/>
                          <a:cs typeface="Arial" charset="0"/>
                        </a:rPr>
                        <a:t>21.5</a:t>
                      </a:r>
                    </a:p>
                  </a:txBody>
                  <a:tcPr marL="101585" marR="101585" marT="50804" marB="50804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3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0000"/>
                        <a:buFontTx/>
                        <a:buNone/>
                        <a:tabLst/>
                      </a:pPr>
                      <a:r>
                        <a:rPr kumimoji="0" lang="en-US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ahoma" pitchFamily="34" charset="0"/>
                          <a:cs typeface="Arial" charset="0"/>
                        </a:rPr>
                        <a:t>0.48</a:t>
                      </a:r>
                    </a:p>
                  </a:txBody>
                  <a:tcPr marL="101585" marR="101585" marT="50804" marB="50804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Theme-Color">
  <a:themeElements>
    <a:clrScheme name="Theme-Color">
      <a:dk1>
        <a:srgbClr val="31599C"/>
      </a:dk1>
      <a:lt1>
        <a:srgbClr val="FAD5E5"/>
      </a:lt1>
      <a:dk2>
        <a:srgbClr val="000000"/>
      </a:dk2>
      <a:lt2>
        <a:srgbClr val="FFFFFF"/>
      </a:lt2>
      <a:accent1>
        <a:srgbClr val="FF0000"/>
      </a:accent1>
      <a:accent2>
        <a:srgbClr val="FFFF11"/>
      </a:accent2>
      <a:accent3>
        <a:srgbClr val="006934"/>
      </a:accent3>
      <a:accent4>
        <a:srgbClr val="FFC000"/>
      </a:accent4>
      <a:accent5>
        <a:srgbClr val="FFFECF"/>
      </a:accent5>
      <a:accent6>
        <a:srgbClr val="00B0F0"/>
      </a:accent6>
      <a:hlink>
        <a:srgbClr val="CE1867"/>
      </a:hlink>
      <a:folHlink>
        <a:srgbClr val="C00000"/>
      </a:folHlink>
    </a:clrScheme>
    <a:fontScheme name="Другая 14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 bwMode="auto">
        <a:noFill/>
        <a:ln>
          <a:noFill/>
        </a:ln>
        <a:effectLst/>
        <a:extLst>
          <a:ext uri="{909E8E84-426E-40DD-AFC4-6F175D3DCCD1}">
            <a14:hiddenFill xmlns=""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="" xmlns:a14="http://schemas.microsoft.com/office/drawing/2010/main" w="9525">
              <a:solidFill>
                <a:schemeClr val="tx1"/>
              </a:solidFill>
              <a:miter lim="800000"/>
              <a:headEnd/>
              <a:tailEnd/>
            </a14:hiddenLine>
          </a:ext>
          <a:ext uri="{AF507438-7753-43E0-B8FC-AC1667EBCBE1}">
            <a14:hiddenEffects xmlns=""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wrap="square">
        <a:spAutoFit/>
      </a:bodyPr>
      <a:lstStyle>
        <a:defPPr eaLnBrk="1" hangingPunct="1">
          <a:spcBef>
            <a:spcPct val="0"/>
          </a:spcBef>
          <a:buClr>
            <a:schemeClr val="bg2"/>
          </a:buClr>
          <a:buSzTx/>
          <a:defRPr sz="1500" dirty="0">
            <a:solidFill>
              <a:schemeClr val="bg1"/>
            </a:solidFill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defRPr>
        </a:defPPr>
      </a:lstStyle>
    </a:txDef>
  </a:objectDefaults>
  <a:extraClrSchemeLst>
    <a:extraClrScheme>
      <a:clrScheme name="Theme-Color 1">
        <a:dk1>
          <a:srgbClr val="000000"/>
        </a:dk1>
        <a:lt1>
          <a:srgbClr val="FAD5E5"/>
        </a:lt1>
        <a:dk2>
          <a:srgbClr val="31599C"/>
        </a:dk2>
        <a:lt2>
          <a:srgbClr val="FFFFFF"/>
        </a:lt2>
        <a:accent1>
          <a:srgbClr val="FF0000"/>
        </a:accent1>
        <a:accent2>
          <a:srgbClr val="FFFF11"/>
        </a:accent2>
        <a:accent3>
          <a:srgbClr val="ADB5CB"/>
        </a:accent3>
        <a:accent4>
          <a:srgbClr val="D6B6C3"/>
        </a:accent4>
        <a:accent5>
          <a:srgbClr val="FFAAAA"/>
        </a:accent5>
        <a:accent6>
          <a:srgbClr val="E7E70E"/>
        </a:accent6>
        <a:hlink>
          <a:srgbClr val="CE1867"/>
        </a:hlink>
        <a:folHlink>
          <a:srgbClr val="C000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Theme-01">
      <a:dk1>
        <a:srgbClr val="034EA2"/>
      </a:dk1>
      <a:lt1>
        <a:srgbClr val="FFFFFF"/>
      </a:lt1>
      <a:dk2>
        <a:srgbClr val="000000"/>
      </a:dk2>
      <a:lt2>
        <a:srgbClr val="FFFFFF"/>
      </a:lt2>
      <a:accent1>
        <a:srgbClr val="2C327B"/>
      </a:accent1>
      <a:accent2>
        <a:srgbClr val="7178CD"/>
      </a:accent2>
      <a:accent3>
        <a:srgbClr val="006934"/>
      </a:accent3>
      <a:accent4>
        <a:srgbClr val="B5FFD9"/>
      </a:accent4>
      <a:accent5>
        <a:srgbClr val="DD1820"/>
      </a:accent5>
      <a:accent6>
        <a:srgbClr val="F39195"/>
      </a:accent6>
      <a:hlink>
        <a:srgbClr val="3391FB"/>
      </a:hlink>
      <a:folHlink>
        <a:srgbClr val="023A79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2700</TotalTime>
  <Words>274</Words>
  <Application>Microsoft Office PowerPoint</Application>
  <PresentationFormat>Произвольный</PresentationFormat>
  <Paragraphs>66</Paragraphs>
  <Slides>10</Slides>
  <Notes>1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4</vt:i4>
      </vt:variant>
      <vt:variant>
        <vt:lpstr>Шаблон оформления</vt:lpstr>
      </vt:variant>
      <vt:variant>
        <vt:i4>2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7" baseType="lpstr">
      <vt:lpstr>Tahoma</vt:lpstr>
      <vt:lpstr>Arial</vt:lpstr>
      <vt:lpstr>Calibri</vt:lpstr>
      <vt:lpstr>Open Sans</vt:lpstr>
      <vt:lpstr>Theme-Color</vt:lpstr>
      <vt:lpstr>Theme-Color</vt:lpstr>
      <vt:lpstr>Диаграмма</vt:lpstr>
      <vt:lpstr>Слайд 1</vt:lpstr>
      <vt:lpstr>Заголовок слайда, применяется шрифт Tahoma полужирный 20 PT</vt:lpstr>
      <vt:lpstr>Заголовок слайда, применяется шрифт Tahoma полужирный 20 PT</vt:lpstr>
      <vt:lpstr>Заголовок слайда, применяется шрифт Tahoma полужирный 20 PT</vt:lpstr>
      <vt:lpstr>Иллюстрации и подписи к ним</vt:lpstr>
      <vt:lpstr>Выделения текста и текстовых блоков</vt:lpstr>
      <vt:lpstr>График (столбчатая диаграмма)</vt:lpstr>
      <vt:lpstr>График (линейная диаграмма)</vt:lpstr>
      <vt:lpstr>Таблица</vt:lpstr>
      <vt:lpstr>Организационная диаграмма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Денис Пономарёв</dc:creator>
  <cp:lastModifiedBy>Aleksey</cp:lastModifiedBy>
  <cp:revision>181</cp:revision>
  <dcterms:created xsi:type="dcterms:W3CDTF">2018-04-02T14:44:39Z</dcterms:created>
  <dcterms:modified xsi:type="dcterms:W3CDTF">2026-07-28T15:47:19Z</dcterms:modified>
</cp:coreProperties>
</file>